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92" r:id="rId4"/>
    <p:sldId id="268" r:id="rId5"/>
    <p:sldId id="258" r:id="rId6"/>
    <p:sldId id="295" r:id="rId7"/>
    <p:sldId id="294" r:id="rId8"/>
    <p:sldId id="272" r:id="rId9"/>
    <p:sldId id="270" r:id="rId10"/>
    <p:sldId id="29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28" autoAdjust="0"/>
    <p:restoredTop sz="94660"/>
  </p:normalViewPr>
  <p:slideViewPr>
    <p:cSldViewPr>
      <p:cViewPr varScale="1">
        <p:scale>
          <a:sx n="64" d="100"/>
          <a:sy n="64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 lang="uk-UA"/>
            </a:pPr>
            <a:r>
              <a:rPr lang="uk-UA" dirty="0" smtClean="0"/>
              <a:t>Заїзди</a:t>
            </a:r>
            <a:r>
              <a:rPr lang="en-US" dirty="0" smtClean="0"/>
              <a:t> </a:t>
            </a:r>
            <a:r>
              <a:rPr lang="uk-UA" dirty="0" smtClean="0"/>
              <a:t>ЗОШ</a:t>
            </a:r>
            <a:r>
              <a:rPr lang="uk-UA" baseline="0" dirty="0" smtClean="0"/>
              <a:t> І-ІІІ ступенів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Устя-Зеленська ЗОШ І-ІІІ ст.</c:v>
                </c:pt>
                <c:pt idx="1">
                  <c:v>Горожанська ЗОШ І-ІІІ ст.</c:v>
                </c:pt>
                <c:pt idx="2">
                  <c:v>Висоцька ЗОШ І-ІІІ ст..</c:v>
                </c:pt>
                <c:pt idx="3">
                  <c:v>Задарівська ЗОШ І-ІІІ ст.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31</c:v>
                </c:pt>
                <c:pt idx="2">
                  <c:v>34</c:v>
                </c:pt>
                <c:pt idx="3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02-4D85-8214-80D7FAA747E1}"/>
            </c:ext>
          </c:extLst>
        </c:ser>
        <c:dLbls>
          <c:showVal val="1"/>
        </c:dLbls>
        <c:shape val="cylinder"/>
        <c:axId val="57173120"/>
        <c:axId val="57174656"/>
        <c:axId val="0"/>
      </c:bar3DChart>
      <c:catAx>
        <c:axId val="57173120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uk-UA" b="1"/>
            </a:pPr>
            <a:endParaRPr lang="uk-UA"/>
          </a:p>
        </c:txPr>
        <c:crossAx val="57174656"/>
        <c:crosses val="autoZero"/>
        <c:auto val="1"/>
        <c:lblAlgn val="ctr"/>
        <c:lblOffset val="100"/>
      </c:catAx>
      <c:valAx>
        <c:axId val="57174656"/>
        <c:scaling>
          <c:orientation val="minMax"/>
        </c:scaling>
        <c:delete val="1"/>
        <c:axPos val="b"/>
        <c:numFmt formatCode="General" sourceLinked="1"/>
        <c:tickLblPos val="none"/>
        <c:crossAx val="571731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 b="1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4"/>
  <c:chart>
    <c:title>
      <c:tx>
        <c:rich>
          <a:bodyPr/>
          <a:lstStyle/>
          <a:p>
            <a:pPr>
              <a:defRPr lang="uk-UA"/>
            </a:pPr>
            <a:r>
              <a:rPr lang="uk-UA" sz="1800" b="1" i="0" baseline="0" dirty="0" smtClean="0"/>
              <a:t>Заїзди ЗОШ І-ІІ ступенів</a:t>
            </a:r>
            <a:endParaRPr lang="uk-UA" sz="1800" b="1" i="0" baseline="0" dirty="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Григорівська ЗОШ І-ІІ ст.</c:v>
                </c:pt>
                <c:pt idx="1">
                  <c:v>Завадівська ЗОШ І-ІІ ст..</c:v>
                </c:pt>
                <c:pt idx="2">
                  <c:v>Швейківська ЗОШ І-ІІ ст.</c:v>
                </c:pt>
                <c:pt idx="3">
                  <c:v>Вістрянська ЗОШ І-ІІ ст.</c:v>
                </c:pt>
                <c:pt idx="4">
                  <c:v>Гориглядівська ЗОШ І-ІІ ст.</c:v>
                </c:pt>
                <c:pt idx="5">
                  <c:v>Олешівська школа-сад І-ІІ ст.</c:v>
                </c:pt>
                <c:pt idx="6">
                  <c:v>Велеснівська ЗОШ І-ІІ ст.</c:v>
                </c:pt>
                <c:pt idx="7">
                  <c:v>Яргорівська ЗОШ І-ІІ ст.</c:v>
                </c:pt>
                <c:pt idx="8">
                  <c:v>Доброводівська ЗОШ І-ІІ ст.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11</c:v>
                </c:pt>
                <c:pt idx="3">
                  <c:v>16</c:v>
                </c:pt>
                <c:pt idx="4">
                  <c:v>16</c:v>
                </c:pt>
                <c:pt idx="5">
                  <c:v>17</c:v>
                </c:pt>
                <c:pt idx="6">
                  <c:v>19</c:v>
                </c:pt>
                <c:pt idx="7">
                  <c:v>19</c:v>
                </c:pt>
                <c:pt idx="8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D3-44DD-8FB1-4F33090046EF}"/>
            </c:ext>
          </c:extLst>
        </c:ser>
        <c:dLbls>
          <c:showVal val="1"/>
        </c:dLbls>
        <c:shape val="cylinder"/>
        <c:axId val="155137536"/>
        <c:axId val="155139072"/>
        <c:axId val="0"/>
      </c:bar3DChart>
      <c:catAx>
        <c:axId val="155137536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uk-UA"/>
            </a:pPr>
            <a:endParaRPr lang="uk-UA"/>
          </a:p>
        </c:txPr>
        <c:crossAx val="155139072"/>
        <c:crosses val="autoZero"/>
        <c:auto val="1"/>
        <c:lblAlgn val="ctr"/>
        <c:lblOffset val="100"/>
      </c:catAx>
      <c:valAx>
        <c:axId val="155139072"/>
        <c:scaling>
          <c:orientation val="minMax"/>
        </c:scaling>
        <c:delete val="1"/>
        <c:axPos val="b"/>
        <c:numFmt formatCode="General" sourceLinked="1"/>
        <c:tickLblPos val="none"/>
        <c:crossAx val="1551375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 lang="uk-UA"/>
            </a:pPr>
            <a:r>
              <a:rPr lang="uk-UA" dirty="0" smtClean="0"/>
              <a:t>Заїзди</a:t>
            </a:r>
            <a:r>
              <a:rPr lang="en-US" dirty="0" smtClean="0"/>
              <a:t> </a:t>
            </a:r>
            <a:r>
              <a:rPr lang="uk-UA" dirty="0" smtClean="0"/>
              <a:t>ЗОШ</a:t>
            </a:r>
            <a:r>
              <a:rPr lang="uk-UA" baseline="0" dirty="0" smtClean="0"/>
              <a:t> І-ІІІ ступенів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Устя-Зеленська</c:v>
                </c:pt>
                <c:pt idx="1">
                  <c:v>Горожанська</c:v>
                </c:pt>
                <c:pt idx="2">
                  <c:v>Висоцька  </c:v>
                </c:pt>
                <c:pt idx="3">
                  <c:v>Задарівська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31</c:v>
                </c:pt>
                <c:pt idx="2">
                  <c:v>34</c:v>
                </c:pt>
                <c:pt idx="3">
                  <c:v>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EEF-4D35-8540-C9045C37B8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70C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Устя-Зеленська</c:v>
                </c:pt>
                <c:pt idx="1">
                  <c:v>Горожанська</c:v>
                </c:pt>
                <c:pt idx="2">
                  <c:v>Висоцька  </c:v>
                </c:pt>
                <c:pt idx="3">
                  <c:v>Задарівська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</c:v>
                </c:pt>
                <c:pt idx="1">
                  <c:v>37</c:v>
                </c:pt>
                <c:pt idx="2">
                  <c:v>46</c:v>
                </c:pt>
                <c:pt idx="3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EEF-4D35-8540-C9045C37B8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2017-2018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7030A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Устя-Зеленська</c:v>
                </c:pt>
                <c:pt idx="1">
                  <c:v>Горожанська</c:v>
                </c:pt>
                <c:pt idx="2">
                  <c:v>Висоцька  </c:v>
                </c:pt>
                <c:pt idx="3">
                  <c:v>Задарівська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26</c:v>
                </c:pt>
                <c:pt idx="1">
                  <c:v>40</c:v>
                </c:pt>
                <c:pt idx="2">
                  <c:v>39</c:v>
                </c:pt>
                <c:pt idx="3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90-49F4-BEC2-0B02748E8FB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2016-2017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Устя-Зеленська</c:v>
                </c:pt>
                <c:pt idx="1">
                  <c:v>Горожанська</c:v>
                </c:pt>
                <c:pt idx="2">
                  <c:v>Висоцька  </c:v>
                </c:pt>
                <c:pt idx="3">
                  <c:v>Задарівська 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26</c:v>
                </c:pt>
                <c:pt idx="1">
                  <c:v>26</c:v>
                </c:pt>
                <c:pt idx="2">
                  <c:v>36</c:v>
                </c:pt>
                <c:pt idx="3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90-49F4-BEC2-0B02748E8FB0}"/>
            </c:ext>
          </c:extLst>
        </c:ser>
        <c:dLbls>
          <c:showVal val="1"/>
        </c:dLbls>
        <c:shape val="cylinder"/>
        <c:axId val="142224384"/>
        <c:axId val="142242560"/>
        <c:axId val="0"/>
      </c:bar3DChart>
      <c:catAx>
        <c:axId val="14222438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uk-UA" b="1"/>
            </a:pPr>
            <a:endParaRPr lang="uk-UA"/>
          </a:p>
        </c:txPr>
        <c:crossAx val="142242560"/>
        <c:crosses val="autoZero"/>
        <c:auto val="1"/>
        <c:lblAlgn val="ctr"/>
        <c:lblOffset val="100"/>
      </c:catAx>
      <c:valAx>
        <c:axId val="142242560"/>
        <c:scaling>
          <c:orientation val="minMax"/>
        </c:scaling>
        <c:delete val="1"/>
        <c:axPos val="b"/>
        <c:numFmt formatCode="General" sourceLinked="1"/>
        <c:tickLblPos val="none"/>
        <c:crossAx val="1422243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 b="1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4"/>
  <c:chart>
    <c:title>
      <c:tx>
        <c:rich>
          <a:bodyPr/>
          <a:lstStyle/>
          <a:p>
            <a:pPr>
              <a:defRPr lang="uk-UA"/>
            </a:pPr>
            <a:r>
              <a:rPr lang="uk-UA" dirty="0" smtClean="0"/>
              <a:t>Заїзди ЗОШ І-ІІ ступенів</a:t>
            </a:r>
            <a:endParaRPr lang="uk-UA" dirty="0"/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2020-2019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Завадівська </c:v>
                </c:pt>
                <c:pt idx="1">
                  <c:v>Григорівська </c:v>
                </c:pt>
                <c:pt idx="2">
                  <c:v>Швейківська</c:v>
                </c:pt>
                <c:pt idx="3">
                  <c:v>Гориглядівська</c:v>
                </c:pt>
                <c:pt idx="4">
                  <c:v>Вістрянська </c:v>
                </c:pt>
                <c:pt idx="5">
                  <c:v>Олешівська шк.-сад </c:v>
                </c:pt>
                <c:pt idx="6">
                  <c:v>Яргорівська</c:v>
                </c:pt>
                <c:pt idx="7">
                  <c:v>Велеснівська </c:v>
                </c:pt>
                <c:pt idx="8">
                  <c:v>Доброводівська 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11</c:v>
                </c:pt>
                <c:pt idx="3">
                  <c:v>16</c:v>
                </c:pt>
                <c:pt idx="4">
                  <c:v>16</c:v>
                </c:pt>
                <c:pt idx="5">
                  <c:v>17</c:v>
                </c:pt>
                <c:pt idx="6">
                  <c:v>19</c:v>
                </c:pt>
                <c:pt idx="7">
                  <c:v>19</c:v>
                </c:pt>
                <c:pt idx="8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86A-43F6-BE2C-6498CC9626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B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00206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Завадівська </c:v>
                </c:pt>
                <c:pt idx="1">
                  <c:v>Григорівська </c:v>
                </c:pt>
                <c:pt idx="2">
                  <c:v>Швейківська</c:v>
                </c:pt>
                <c:pt idx="3">
                  <c:v>Гориглядівська</c:v>
                </c:pt>
                <c:pt idx="4">
                  <c:v>Вістрянська </c:v>
                </c:pt>
                <c:pt idx="5">
                  <c:v>Олешівська шк.-сад </c:v>
                </c:pt>
                <c:pt idx="6">
                  <c:v>Яргорівська</c:v>
                </c:pt>
                <c:pt idx="7">
                  <c:v>Велеснівська </c:v>
                </c:pt>
                <c:pt idx="8">
                  <c:v>Доброводівська 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9</c:v>
                </c:pt>
                <c:pt idx="1">
                  <c:v>10</c:v>
                </c:pt>
                <c:pt idx="2">
                  <c:v>16</c:v>
                </c:pt>
                <c:pt idx="3">
                  <c:v>19</c:v>
                </c:pt>
                <c:pt idx="4">
                  <c:v>12</c:v>
                </c:pt>
                <c:pt idx="5">
                  <c:v>21</c:v>
                </c:pt>
                <c:pt idx="6">
                  <c:v>12</c:v>
                </c:pt>
                <c:pt idx="7">
                  <c:v>19</c:v>
                </c:pt>
                <c:pt idx="8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86A-43F6-BE2C-6498CC96261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Завадівська </c:v>
                </c:pt>
                <c:pt idx="1">
                  <c:v>Григорівська </c:v>
                </c:pt>
                <c:pt idx="2">
                  <c:v>Швейківська</c:v>
                </c:pt>
                <c:pt idx="3">
                  <c:v>Гориглядівська</c:v>
                </c:pt>
                <c:pt idx="4">
                  <c:v>Вістрянська </c:v>
                </c:pt>
                <c:pt idx="5">
                  <c:v>Олешівська шк.-сад </c:v>
                </c:pt>
                <c:pt idx="6">
                  <c:v>Яргорівська</c:v>
                </c:pt>
                <c:pt idx="7">
                  <c:v>Велеснівська </c:v>
                </c:pt>
                <c:pt idx="8">
                  <c:v>Доброводівська 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12</c:v>
                </c:pt>
                <c:pt idx="1">
                  <c:v>6</c:v>
                </c:pt>
                <c:pt idx="2">
                  <c:v>25</c:v>
                </c:pt>
                <c:pt idx="3">
                  <c:v>22</c:v>
                </c:pt>
                <c:pt idx="4">
                  <c:v>18</c:v>
                </c:pt>
                <c:pt idx="5">
                  <c:v>27</c:v>
                </c:pt>
                <c:pt idx="6">
                  <c:v>16</c:v>
                </c:pt>
                <c:pt idx="7">
                  <c:v>22</c:v>
                </c:pt>
                <c:pt idx="8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BF-4CA7-B4B7-3104DF37C07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2016-2017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Завадівська </c:v>
                </c:pt>
                <c:pt idx="1">
                  <c:v>Григорівська </c:v>
                </c:pt>
                <c:pt idx="2">
                  <c:v>Швейківська</c:v>
                </c:pt>
                <c:pt idx="3">
                  <c:v>Гориглядівська</c:v>
                </c:pt>
                <c:pt idx="4">
                  <c:v>Вістрянська </c:v>
                </c:pt>
                <c:pt idx="5">
                  <c:v>Олешівська шк.-сад </c:v>
                </c:pt>
                <c:pt idx="6">
                  <c:v>Яргорівська</c:v>
                </c:pt>
                <c:pt idx="7">
                  <c:v>Велеснівська </c:v>
                </c:pt>
                <c:pt idx="8">
                  <c:v>Доброводівська 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11</c:v>
                </c:pt>
                <c:pt idx="1">
                  <c:v>7</c:v>
                </c:pt>
                <c:pt idx="2">
                  <c:v>19</c:v>
                </c:pt>
                <c:pt idx="3">
                  <c:v>21</c:v>
                </c:pt>
                <c:pt idx="4">
                  <c:v>17</c:v>
                </c:pt>
                <c:pt idx="5">
                  <c:v>18</c:v>
                </c:pt>
                <c:pt idx="6">
                  <c:v>14</c:v>
                </c:pt>
                <c:pt idx="7">
                  <c:v>14</c:v>
                </c:pt>
                <c:pt idx="8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9BF-4CA7-B4B7-3104DF37C07E}"/>
            </c:ext>
          </c:extLst>
        </c:ser>
        <c:dLbls>
          <c:showVal val="1"/>
        </c:dLbls>
        <c:shape val="cylinder"/>
        <c:axId val="138911104"/>
        <c:axId val="155239552"/>
        <c:axId val="0"/>
      </c:bar3DChart>
      <c:catAx>
        <c:axId val="138911104"/>
        <c:scaling>
          <c:orientation val="minMax"/>
        </c:scaling>
        <c:axPos val="l"/>
        <c:numFmt formatCode="General" sourceLinked="0"/>
        <c:majorTickMark val="none"/>
        <c:tickLblPos val="nextTo"/>
        <c:txPr>
          <a:bodyPr/>
          <a:lstStyle/>
          <a:p>
            <a:pPr>
              <a:defRPr lang="uk-UA"/>
            </a:pPr>
            <a:endParaRPr lang="uk-UA"/>
          </a:p>
        </c:txPr>
        <c:crossAx val="155239552"/>
        <c:crosses val="autoZero"/>
        <c:auto val="1"/>
        <c:lblAlgn val="ctr"/>
        <c:lblOffset val="100"/>
      </c:catAx>
      <c:valAx>
        <c:axId val="155239552"/>
        <c:scaling>
          <c:orientation val="minMax"/>
        </c:scaling>
        <c:delete val="1"/>
        <c:axPos val="b"/>
        <c:numFmt formatCode="General" sourceLinked="1"/>
        <c:tickLblPos val="none"/>
        <c:crossAx val="1389111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uk-UA"/>
            </a:pPr>
            <a:r>
              <a:rPr lang="uk-UA" dirty="0" smtClean="0"/>
              <a:t>Призові</a:t>
            </a:r>
            <a:r>
              <a:rPr lang="uk-UA" baseline="0" dirty="0" smtClean="0"/>
              <a:t> місця ЗОШ І-ІІІ ступенів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Висоцька ЗОШ І-ІІІ ст..</c:v>
                </c:pt>
                <c:pt idx="1">
                  <c:v>Горожанська ЗОШ І-ІІІ ст.</c:v>
                </c:pt>
                <c:pt idx="2">
                  <c:v>Задарівська ЗОШ І-ІІІ ст.</c:v>
                </c:pt>
                <c:pt idx="3">
                  <c:v>Устя-Зеленська ЗОШ І-ІІІ ст.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8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CF3-4B4A-8500-8A48E4C817A6}"/>
            </c:ext>
          </c:extLst>
        </c:ser>
        <c:dLbls>
          <c:showVal val="1"/>
        </c:dLbls>
        <c:overlap val="-25"/>
        <c:axId val="155276800"/>
        <c:axId val="155278336"/>
      </c:barChart>
      <c:catAx>
        <c:axId val="1552768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uk-UA" b="1"/>
            </a:pPr>
            <a:endParaRPr lang="uk-UA"/>
          </a:p>
        </c:txPr>
        <c:crossAx val="155278336"/>
        <c:crosses val="autoZero"/>
        <c:auto val="1"/>
        <c:lblAlgn val="ctr"/>
        <c:lblOffset val="100"/>
      </c:catAx>
      <c:valAx>
        <c:axId val="15527833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552768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4"/>
  <c:chart>
    <c:title>
      <c:tx>
        <c:rich>
          <a:bodyPr/>
          <a:lstStyle/>
          <a:p>
            <a:pPr>
              <a:defRPr lang="uk-UA"/>
            </a:pPr>
            <a:r>
              <a:rPr lang="uk-UA" dirty="0"/>
              <a:t>Призові </a:t>
            </a:r>
            <a:r>
              <a:rPr lang="uk-UA" dirty="0" smtClean="0"/>
              <a:t>місця ЗОШ І-ІІ</a:t>
            </a:r>
            <a:r>
              <a:rPr lang="uk-UA" baseline="0" dirty="0" smtClean="0"/>
              <a:t> ступенів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Вістрянська ЗОШ І-ІІ ст.</c:v>
                </c:pt>
                <c:pt idx="1">
                  <c:v>Гориглядівська ЗОШ І-ІІ ст.</c:v>
                </c:pt>
                <c:pt idx="2">
                  <c:v>Доброводівська ЗОШ І-ІІ ст.</c:v>
                </c:pt>
                <c:pt idx="3">
                  <c:v>Яргорівська ЗОШ І-ІІ ст.</c:v>
                </c:pt>
                <c:pt idx="4">
                  <c:v>Велеснівська ЗОШ І-ІІ ст.</c:v>
                </c:pt>
                <c:pt idx="5">
                  <c:v>Олешівська школа-сад І-ІІ ст.</c:v>
                </c:pt>
                <c:pt idx="6">
                  <c:v>Завадівська ЗОШ І-ІІ ст..</c:v>
                </c:pt>
                <c:pt idx="7">
                  <c:v>Григорівська ЗОШ І-ІІ ст.</c:v>
                </c:pt>
                <c:pt idx="8">
                  <c:v>Швейківська ЗОШ І-ІІ ст.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C6-4593-B274-29DC0BC678DB}"/>
            </c:ext>
          </c:extLst>
        </c:ser>
        <c:dLbls>
          <c:showVal val="1"/>
        </c:dLbls>
        <c:overlap val="-25"/>
        <c:axId val="159088000"/>
        <c:axId val="164005376"/>
      </c:barChart>
      <c:catAx>
        <c:axId val="15908800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uk-UA"/>
            </a:pPr>
            <a:endParaRPr lang="uk-UA"/>
          </a:p>
        </c:txPr>
        <c:crossAx val="164005376"/>
        <c:crosses val="autoZero"/>
        <c:auto val="1"/>
        <c:lblAlgn val="ctr"/>
        <c:lblOffset val="100"/>
      </c:catAx>
      <c:valAx>
        <c:axId val="1640053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590880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uk-UA"/>
            </a:pPr>
            <a:r>
              <a:rPr lang="uk-UA" dirty="0" smtClean="0"/>
              <a:t>Призові</a:t>
            </a:r>
            <a:r>
              <a:rPr lang="uk-UA" baseline="0" dirty="0" smtClean="0"/>
              <a:t> місця ЗОШ І-ІІІ ступенів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206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Висоцька</c:v>
                </c:pt>
                <c:pt idx="1">
                  <c:v>Горожанська</c:v>
                </c:pt>
                <c:pt idx="2">
                  <c:v>Задарівська</c:v>
                </c:pt>
                <c:pt idx="3">
                  <c:v>Устя-Зеленська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8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62F-4B59-ADD5-E891C1C8FB9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Висоцька</c:v>
                </c:pt>
                <c:pt idx="1">
                  <c:v>Горожанська</c:v>
                </c:pt>
                <c:pt idx="2">
                  <c:v>Задарівська</c:v>
                </c:pt>
                <c:pt idx="3">
                  <c:v>Устя-Зеленська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13</c:v>
                </c:pt>
                <c:pt idx="1">
                  <c:v>10</c:v>
                </c:pt>
                <c:pt idx="2">
                  <c:v>11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62F-4B59-ADD5-E891C1C8FB9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2017-2018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Висоцька</c:v>
                </c:pt>
                <c:pt idx="1">
                  <c:v>Горожанська</c:v>
                </c:pt>
                <c:pt idx="2">
                  <c:v>Задарівська</c:v>
                </c:pt>
                <c:pt idx="3">
                  <c:v>Устя-Зеленська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14</c:v>
                </c:pt>
                <c:pt idx="1">
                  <c:v>9</c:v>
                </c:pt>
                <c:pt idx="2">
                  <c:v>9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C3B-40D7-9B77-44749AAA207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2016-2017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Висоцька</c:v>
                </c:pt>
                <c:pt idx="1">
                  <c:v>Горожанська</c:v>
                </c:pt>
                <c:pt idx="2">
                  <c:v>Задарівська</c:v>
                </c:pt>
                <c:pt idx="3">
                  <c:v>Устя-Зеленська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11</c:v>
                </c:pt>
                <c:pt idx="1">
                  <c:v>11</c:v>
                </c:pt>
                <c:pt idx="2">
                  <c:v>10</c:v>
                </c:pt>
                <c:pt idx="3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C3B-40D7-9B77-44749AAA207A}"/>
            </c:ext>
          </c:extLst>
        </c:ser>
        <c:dLbls>
          <c:showVal val="1"/>
        </c:dLbls>
        <c:overlap val="-25"/>
        <c:axId val="164203136"/>
        <c:axId val="164225408"/>
      </c:barChart>
      <c:catAx>
        <c:axId val="164203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uk-UA" b="1"/>
            </a:pPr>
            <a:endParaRPr lang="uk-UA"/>
          </a:p>
        </c:txPr>
        <c:crossAx val="164225408"/>
        <c:crosses val="autoZero"/>
        <c:auto val="1"/>
        <c:lblAlgn val="ctr"/>
        <c:lblOffset val="100"/>
      </c:catAx>
      <c:valAx>
        <c:axId val="16422540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642031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4"/>
  <c:chart>
    <c:title>
      <c:tx>
        <c:rich>
          <a:bodyPr/>
          <a:lstStyle/>
          <a:p>
            <a:pPr>
              <a:defRPr lang="uk-UA"/>
            </a:pPr>
            <a:r>
              <a:rPr lang="uk-UA" dirty="0"/>
              <a:t>Призові </a:t>
            </a:r>
            <a:r>
              <a:rPr lang="uk-UA" dirty="0" smtClean="0"/>
              <a:t>місця ЗОШ І-ІІ</a:t>
            </a:r>
            <a:r>
              <a:rPr lang="uk-UA" baseline="0" dirty="0" smtClean="0"/>
              <a:t> ступенів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7030A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206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Вістрянська</c:v>
                </c:pt>
                <c:pt idx="1">
                  <c:v>Гориглядівська</c:v>
                </c:pt>
                <c:pt idx="2">
                  <c:v>Доброводівська</c:v>
                </c:pt>
                <c:pt idx="3">
                  <c:v>Яргорівська</c:v>
                </c:pt>
                <c:pt idx="4">
                  <c:v>Велеснівська </c:v>
                </c:pt>
                <c:pt idx="5">
                  <c:v>Олешівська шк.-сад </c:v>
                </c:pt>
                <c:pt idx="6">
                  <c:v>Завадівська </c:v>
                </c:pt>
                <c:pt idx="7">
                  <c:v>Григорівська </c:v>
                </c:pt>
                <c:pt idx="8">
                  <c:v>Швейківська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93-49E7-B86B-529CF05F7D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rgbClr val="0070C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70C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Вістрянська</c:v>
                </c:pt>
                <c:pt idx="1">
                  <c:v>Гориглядівська</c:v>
                </c:pt>
                <c:pt idx="2">
                  <c:v>Доброводівська</c:v>
                </c:pt>
                <c:pt idx="3">
                  <c:v>Яргорівська</c:v>
                </c:pt>
                <c:pt idx="4">
                  <c:v>Велеснівська </c:v>
                </c:pt>
                <c:pt idx="5">
                  <c:v>Олешівська шк.-сад </c:v>
                </c:pt>
                <c:pt idx="6">
                  <c:v>Завадівська </c:v>
                </c:pt>
                <c:pt idx="7">
                  <c:v>Григорівська </c:v>
                </c:pt>
                <c:pt idx="8">
                  <c:v>Швейківська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7</c:v>
                </c:pt>
                <c:pt idx="1">
                  <c:v>4</c:v>
                </c:pt>
                <c:pt idx="2">
                  <c:v>7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514-47BB-B484-937B4B0651C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uk-UA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Вістрянська</c:v>
                </c:pt>
                <c:pt idx="1">
                  <c:v>Гориглядівська</c:v>
                </c:pt>
                <c:pt idx="2">
                  <c:v>Доброводівська</c:v>
                </c:pt>
                <c:pt idx="3">
                  <c:v>Яргорівська</c:v>
                </c:pt>
                <c:pt idx="4">
                  <c:v>Велеснівська </c:v>
                </c:pt>
                <c:pt idx="5">
                  <c:v>Олешівська шк.-сад </c:v>
                </c:pt>
                <c:pt idx="6">
                  <c:v>Завадівська </c:v>
                </c:pt>
                <c:pt idx="7">
                  <c:v>Григорівська </c:v>
                </c:pt>
                <c:pt idx="8">
                  <c:v>Швейківська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5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0</c:v>
                </c:pt>
                <c:pt idx="8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514-47BB-B484-937B4B0651C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2016-2017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Вістрянська</c:v>
                </c:pt>
                <c:pt idx="1">
                  <c:v>Гориглядівська</c:v>
                </c:pt>
                <c:pt idx="2">
                  <c:v>Доброводівська</c:v>
                </c:pt>
                <c:pt idx="3">
                  <c:v>Яргорівська</c:v>
                </c:pt>
                <c:pt idx="4">
                  <c:v>Велеснівська </c:v>
                </c:pt>
                <c:pt idx="5">
                  <c:v>Олешівська шк.-сад </c:v>
                </c:pt>
                <c:pt idx="6">
                  <c:v>Завадівська </c:v>
                </c:pt>
                <c:pt idx="7">
                  <c:v>Григорівська </c:v>
                </c:pt>
                <c:pt idx="8">
                  <c:v>Швейківська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8</c:v>
                </c:pt>
                <c:pt idx="1">
                  <c:v>3</c:v>
                </c:pt>
                <c:pt idx="2">
                  <c:v>8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2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514-47BB-B484-937B4B0651C8}"/>
            </c:ext>
          </c:extLst>
        </c:ser>
        <c:dLbls>
          <c:showVal val="1"/>
        </c:dLbls>
        <c:overlap val="-25"/>
        <c:axId val="159225344"/>
        <c:axId val="159236864"/>
      </c:barChart>
      <c:catAx>
        <c:axId val="159225344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lang="uk-UA"/>
            </a:pPr>
            <a:endParaRPr lang="uk-UA"/>
          </a:p>
        </c:txPr>
        <c:crossAx val="159236864"/>
        <c:crosses val="autoZero"/>
        <c:auto val="1"/>
        <c:lblAlgn val="ctr"/>
        <c:lblOffset val="100"/>
      </c:catAx>
      <c:valAx>
        <c:axId val="15923686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5922534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lang="uk-UA"/>
          </a:pPr>
          <a:endParaRPr lang="uk-UA"/>
        </a:p>
      </c:txPr>
    </c:legend>
    <c:plotVisOnly val="1"/>
    <c:dispBlanksAs val="gap"/>
  </c:chart>
  <c:txPr>
    <a:bodyPr/>
    <a:lstStyle/>
    <a:p>
      <a:pPr>
        <a:defRPr sz="1800"/>
      </a:pPr>
      <a:endParaRPr lang="uk-UA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 lang="uk-UA">
                <a:effectLst/>
              </a:defRPr>
            </a:pPr>
            <a:r>
              <a:rPr lang="uk-UA" sz="1400" b="1" i="0" u="none" strike="noStrike" cap="all" baseline="0" dirty="0" smtClean="0">
                <a:effectLst/>
              </a:rPr>
              <a:t>Результативність виступів учнів у ІІ етапі  Всеукраїнських олімпіад 201</a:t>
            </a:r>
            <a:r>
              <a:rPr lang="en-US" sz="1400" b="1" i="0" u="none" strike="noStrike" cap="all" baseline="0" dirty="0" smtClean="0">
                <a:effectLst/>
              </a:rPr>
              <a:t>9</a:t>
            </a:r>
            <a:r>
              <a:rPr lang="uk-UA" sz="1400" b="1" i="0" u="none" strike="noStrike" cap="all" baseline="0" dirty="0" smtClean="0">
                <a:effectLst/>
              </a:rPr>
              <a:t>-20</a:t>
            </a:r>
            <a:r>
              <a:rPr lang="en-US" sz="1400" b="1" i="0" u="none" strike="noStrike" cap="all" baseline="0" dirty="0" smtClean="0">
                <a:effectLst/>
              </a:rPr>
              <a:t>20</a:t>
            </a:r>
            <a:r>
              <a:rPr lang="uk-UA" sz="1400" b="1" i="0" u="none" strike="noStrike" cap="all" baseline="0" dirty="0" smtClean="0">
                <a:effectLst/>
              </a:rPr>
              <a:t> навчальний рік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учасників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 b="1"/>
                </a:pPr>
                <a:endParaRPr lang="uk-UA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Велеснівська ЗОШ І-ІІ ст.</c:v>
                </c:pt>
                <c:pt idx="1">
                  <c:v>Вістрянська ЗОШ І-ІІ ст.</c:v>
                </c:pt>
                <c:pt idx="2">
                  <c:v>Гориглядівська ЗОШ І-ІІ ст.</c:v>
                </c:pt>
                <c:pt idx="3">
                  <c:v>Григорівська ЗОШ І-ІІ ст.</c:v>
                </c:pt>
                <c:pt idx="4">
                  <c:v>Доброводівська ЗОШ І-ІІ ст.</c:v>
                </c:pt>
                <c:pt idx="5">
                  <c:v>Завадівська ЗОШ І-ІІ ст..</c:v>
                </c:pt>
                <c:pt idx="6">
                  <c:v>Олешівська школа-сад І-ІІ ст.</c:v>
                </c:pt>
                <c:pt idx="7">
                  <c:v>Яргорівська ЗОШ І-ІІ ст.</c:v>
                </c:pt>
                <c:pt idx="8">
                  <c:v>Швейківська ЗОШ І-ІІ ст.</c:v>
                </c:pt>
                <c:pt idx="9">
                  <c:v>Висоцька ЗОШ І-ІІІ ст..</c:v>
                </c:pt>
                <c:pt idx="10">
                  <c:v>Горожанська ЗОШ І-ІІІ ст.</c:v>
                </c:pt>
                <c:pt idx="11">
                  <c:v>Задарівська ЗОШ І-ІІІ ст.</c:v>
                </c:pt>
                <c:pt idx="12">
                  <c:v>Устя-Зеленська ЗОШ І-ІІІ ст.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19</c:v>
                </c:pt>
                <c:pt idx="1">
                  <c:v>16</c:v>
                </c:pt>
                <c:pt idx="2">
                  <c:v>16</c:v>
                </c:pt>
                <c:pt idx="3">
                  <c:v>5</c:v>
                </c:pt>
                <c:pt idx="4">
                  <c:v>25</c:v>
                </c:pt>
                <c:pt idx="5">
                  <c:v>5</c:v>
                </c:pt>
                <c:pt idx="6">
                  <c:v>17</c:v>
                </c:pt>
                <c:pt idx="7">
                  <c:v>19</c:v>
                </c:pt>
                <c:pt idx="8">
                  <c:v>11</c:v>
                </c:pt>
                <c:pt idx="9">
                  <c:v>34</c:v>
                </c:pt>
                <c:pt idx="10">
                  <c:v>31</c:v>
                </c:pt>
                <c:pt idx="11">
                  <c:v>48</c:v>
                </c:pt>
                <c:pt idx="12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19-4A8A-B4F6-F530DEDFEF3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Призери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Велеснівська ЗОШ І-ІІ ст.</c:v>
                </c:pt>
                <c:pt idx="1">
                  <c:v>Вістрянська ЗОШ І-ІІ ст.</c:v>
                </c:pt>
                <c:pt idx="2">
                  <c:v>Гориглядівська ЗОШ І-ІІ ст.</c:v>
                </c:pt>
                <c:pt idx="3">
                  <c:v>Григорівська ЗОШ І-ІІ ст.</c:v>
                </c:pt>
                <c:pt idx="4">
                  <c:v>Доброводівська ЗОШ І-ІІ ст.</c:v>
                </c:pt>
                <c:pt idx="5">
                  <c:v>Завадівська ЗОШ І-ІІ ст..</c:v>
                </c:pt>
                <c:pt idx="6">
                  <c:v>Олешівська школа-сад І-ІІ ст.</c:v>
                </c:pt>
                <c:pt idx="7">
                  <c:v>Яргорівська ЗОШ І-ІІ ст.</c:v>
                </c:pt>
                <c:pt idx="8">
                  <c:v>Швейківська ЗОШ І-ІІ ст.</c:v>
                </c:pt>
                <c:pt idx="9">
                  <c:v>Висоцька ЗОШ І-ІІІ ст..</c:v>
                </c:pt>
                <c:pt idx="10">
                  <c:v>Горожанська ЗОШ І-ІІІ ст.</c:v>
                </c:pt>
                <c:pt idx="11">
                  <c:v>Задарівська ЗОШ І-ІІІ ст.</c:v>
                </c:pt>
                <c:pt idx="12">
                  <c:v>Устя-Зеленська ЗОШ І-ІІІ ст.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5</c:v>
                </c:pt>
                <c:pt idx="1">
                  <c:v>7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5</c:v>
                </c:pt>
                <c:pt idx="7">
                  <c:v>6</c:v>
                </c:pt>
                <c:pt idx="8">
                  <c:v>3</c:v>
                </c:pt>
                <c:pt idx="9">
                  <c:v>20</c:v>
                </c:pt>
                <c:pt idx="10">
                  <c:v>8</c:v>
                </c:pt>
                <c:pt idx="11">
                  <c:v>6</c:v>
                </c:pt>
                <c:pt idx="1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19-4A8A-B4F6-F530DEDFEF33}"/>
            </c:ext>
          </c:extLst>
        </c:ser>
        <c:dLbls>
          <c:showVal val="1"/>
        </c:dLbls>
        <c:gapWidth val="75"/>
        <c:overlap val="-25"/>
        <c:axId val="164255232"/>
        <c:axId val="164302848"/>
      </c:barChart>
      <c:catAx>
        <c:axId val="1642552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uk-UA" b="1"/>
            </a:pPr>
            <a:endParaRPr lang="uk-UA"/>
          </a:p>
        </c:txPr>
        <c:crossAx val="164302848"/>
        <c:crosses val="autoZero"/>
        <c:auto val="1"/>
        <c:lblAlgn val="ctr"/>
        <c:lblOffset val="100"/>
      </c:catAx>
      <c:valAx>
        <c:axId val="16430284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11430">
            <a:noFill/>
          </a:ln>
        </c:spPr>
        <c:txPr>
          <a:bodyPr/>
          <a:lstStyle/>
          <a:p>
            <a:pPr>
              <a:defRPr lang="uk-UA" b="1"/>
            </a:pPr>
            <a:endParaRPr lang="uk-UA"/>
          </a:p>
        </c:txPr>
        <c:crossAx val="1642552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uk-UA" b="1"/>
          </a:pPr>
          <a:endParaRPr lang="uk-UA"/>
        </a:p>
      </c:txPr>
    </c:legend>
    <c:plotVisOnly val="1"/>
    <c:dispBlanksAs val="gap"/>
  </c:chart>
  <c:spPr>
    <a:solidFill>
      <a:schemeClr val="lt1"/>
    </a:solidFill>
    <a:ln w="400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uk-UA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571612"/>
            <a:ext cx="6786578" cy="2868168"/>
          </a:xfrm>
        </p:spPr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Моніторинг</a:t>
            </a:r>
            <a:br>
              <a:rPr lang="uk-UA" dirty="0" smtClean="0">
                <a:latin typeface="Arial Black" pitchFamily="34" charset="0"/>
              </a:rPr>
            </a:br>
            <a:r>
              <a:rPr lang="uk-UA" dirty="0" smtClean="0">
                <a:latin typeface="Arial Black" pitchFamily="34" charset="0"/>
              </a:rPr>
              <a:t> олімпіад </a:t>
            </a:r>
            <a:br>
              <a:rPr lang="uk-UA" dirty="0" smtClean="0">
                <a:latin typeface="Arial Black" pitchFamily="34" charset="0"/>
              </a:rPr>
            </a:br>
            <a:r>
              <a:rPr lang="uk-UA" dirty="0" smtClean="0">
                <a:latin typeface="Arial Black" pitchFamily="34" charset="0"/>
              </a:rPr>
              <a:t>2019-2020 </a:t>
            </a:r>
            <a:r>
              <a:rPr lang="uk-UA" dirty="0" err="1" smtClean="0">
                <a:latin typeface="Arial Black" pitchFamily="34" charset="0"/>
              </a:rPr>
              <a:t>н.р</a:t>
            </a:r>
            <a:r>
              <a:rPr lang="uk-UA" dirty="0" smtClean="0">
                <a:latin typeface="Arial Black" pitchFamily="34" charset="0"/>
              </a:rPr>
              <a:t>.</a:t>
            </a:r>
            <a:endParaRPr lang="uk-UA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84319481"/>
              </p:ext>
            </p:extLst>
          </p:nvPr>
        </p:nvGraphicFramePr>
        <p:xfrm>
          <a:off x="0" y="0"/>
          <a:ext cx="892971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3976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7273812"/>
              </p:ext>
            </p:extLst>
          </p:nvPr>
        </p:nvGraphicFramePr>
        <p:xfrm>
          <a:off x="0" y="0"/>
          <a:ext cx="821533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45537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3142011"/>
              </p:ext>
            </p:extLst>
          </p:nvPr>
        </p:nvGraphicFramePr>
        <p:xfrm>
          <a:off x="0" y="0"/>
          <a:ext cx="80724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0158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6848686"/>
              </p:ext>
            </p:extLst>
          </p:nvPr>
        </p:nvGraphicFramePr>
        <p:xfrm>
          <a:off x="0" y="0"/>
          <a:ext cx="821533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72643418"/>
              </p:ext>
            </p:extLst>
          </p:nvPr>
        </p:nvGraphicFramePr>
        <p:xfrm>
          <a:off x="0" y="0"/>
          <a:ext cx="8072462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9340895"/>
              </p:ext>
            </p:extLst>
          </p:nvPr>
        </p:nvGraphicFramePr>
        <p:xfrm>
          <a:off x="0" y="0"/>
          <a:ext cx="8215338" cy="657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362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202755"/>
              </p:ext>
            </p:extLst>
          </p:nvPr>
        </p:nvGraphicFramePr>
        <p:xfrm>
          <a:off x="107504" y="0"/>
          <a:ext cx="7992888" cy="657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6301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7655862"/>
              </p:ext>
            </p:extLst>
          </p:nvPr>
        </p:nvGraphicFramePr>
        <p:xfrm>
          <a:off x="0" y="0"/>
          <a:ext cx="8215338" cy="657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4477358"/>
              </p:ext>
            </p:extLst>
          </p:nvPr>
        </p:nvGraphicFramePr>
        <p:xfrm>
          <a:off x="0" y="0"/>
          <a:ext cx="821533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Изящная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Изящная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Изящная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Изящная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662</TotalTime>
  <Words>51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Моніторинг  олімпіад  2019-2020 н.р.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Моніторинг  олімпіад  2015-2016н.р.</dc:title>
  <dc:creator>Админ</dc:creator>
  <cp:lastModifiedBy>Користувач Windows</cp:lastModifiedBy>
  <cp:revision>58</cp:revision>
  <dcterms:created xsi:type="dcterms:W3CDTF">2016-02-29T17:45:13Z</dcterms:created>
  <dcterms:modified xsi:type="dcterms:W3CDTF">2020-03-02T14:06:57Z</dcterms:modified>
</cp:coreProperties>
</file>