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1" r:id="rId6"/>
    <p:sldId id="262" r:id="rId7"/>
    <p:sldId id="265" r:id="rId8"/>
    <p:sldId id="266" r:id="rId9"/>
    <p:sldId id="267" r:id="rId10"/>
    <p:sldId id="268" r:id="rId11"/>
    <p:sldId id="270" r:id="rId12"/>
    <p:sldId id="269" r:id="rId13"/>
    <p:sldId id="271" r:id="rId14"/>
    <p:sldId id="277" r:id="rId15"/>
    <p:sldId id="272" r:id="rId16"/>
    <p:sldId id="273" r:id="rId17"/>
    <p:sldId id="276" r:id="rId18"/>
    <p:sldId id="274" r:id="rId19"/>
    <p:sldId id="257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FC317-FA85-4B61-AF3F-84E055FAA239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EBF4-AA67-46D6-B88C-47A250D77D3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C8C7D-6F16-4421-912D-1A5FE1E71C06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21596-F2BC-4B8E-9D20-530EC6901F8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A8ED0-EDC3-4F44-BCFD-1A014BE5FF9A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CAD8-4AD8-4ED2-9692-07B413719DC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03876-A49D-4F3F-8F9D-24194B016097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B4190-0D3B-439D-AA9C-DCF6E87AD97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12332-4AB2-45AA-955B-3384880573F8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57F1F-9010-441E-B1C8-25A7A57A49E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87CD-17C6-4019-B012-1A39A54797E5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9B07B-F14A-44CD-A1EF-AE95E13A69A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199F8-2738-40C8-8A70-FD29178D55C5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34352-B5E2-40B5-87A0-E64B7065697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2C9E6-58DA-42BE-B6A7-E5DBD90AA285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DB913-EE21-4B0A-A105-C28FCFF0B02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E15B8-11E1-4D30-8661-25106A21F42A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3C728-387A-4299-A964-662455FED9E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5457F-FB89-40C2-8711-7B63C4D352BE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41C50-B33B-490A-A12A-A04D19B15B7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5DCAE-5AE8-4A89-A5D9-71EFA463DEAF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EF9AF-D2E3-4A08-9C41-C817D8C5B12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367F58-DCB9-4EF0-8543-C9FE549EA0B0}" type="datetimeFigureOut">
              <a:rPr lang="ru-RU"/>
              <a:pPr>
                <a:defRPr/>
              </a:pPr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FB7B57-67DD-4A59-AF4D-C78908022C9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кутник 3"/>
          <p:cNvSpPr>
            <a:spLocks noChangeArrowheads="1"/>
          </p:cNvSpPr>
          <p:nvPr/>
        </p:nvSpPr>
        <p:spPr bwMode="auto">
          <a:xfrm>
            <a:off x="2143108" y="1357298"/>
            <a:ext cx="600079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4400" b="1" smtClean="0">
                <a:solidFill>
                  <a:srgbClr val="FFFF00"/>
                </a:solidFill>
                <a:latin typeface="Monotype Corsiva" pitchFamily="66" charset="0"/>
              </a:rPr>
              <a:t>Формування національно-патріотичних якостей школярів – одне із пріоритетних завдань у позакласній роботі</a:t>
            </a:r>
            <a:r>
              <a:rPr lang="uk-UA" sz="4400" b="1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endParaRPr lang="uk-UA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00298" y="78579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День Гідності і Св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ободи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429124" y="2285992"/>
            <a:ext cx="42462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За волю стоятиму я до  загину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І прапор Шевченка онукам віддам.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Лише Батьківщина, лише Україна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Світитиме вічно прийдешнім вікам.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 Не згасне народ, що по вільній стежині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Ітиме до щастя,  тепла й доброти.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Лише Батьківщина, лише Україна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Всіх нас приведе до святої мети!</a:t>
            </a:r>
          </a:p>
        </p:txBody>
      </p:sp>
      <p:pic>
        <p:nvPicPr>
          <p:cNvPr id="1026" name="Picture 2" descr="C:\Documents and Settings\admin.SERVER.000\Мои документы\вчителі\Фото школа\фото 10\20160424_170446.jpg"/>
          <p:cNvPicPr>
            <a:picLocks noChangeAspect="1" noChangeArrowheads="1"/>
          </p:cNvPicPr>
          <p:nvPr/>
        </p:nvPicPr>
        <p:blipFill>
          <a:blip r:embed="rId3" cstate="print"/>
          <a:srcRect r="31980" b="15586"/>
          <a:stretch>
            <a:fillRect/>
          </a:stretch>
        </p:blipFill>
        <p:spPr bwMode="auto">
          <a:xfrm>
            <a:off x="1928794" y="1785926"/>
            <a:ext cx="2340000" cy="459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71604" y="785794"/>
            <a:ext cx="71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День пам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Times New Roman"/>
                <a:cs typeface="Times New Roman"/>
              </a:rPr>
              <a:t>'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яті 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жертв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 </a:t>
            </a:r>
          </a:p>
          <a:p>
            <a:pPr algn="ctr"/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голодомору та пол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ітичних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 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репресій</a:t>
            </a:r>
          </a:p>
        </p:txBody>
      </p:sp>
      <p:pic>
        <p:nvPicPr>
          <p:cNvPr id="1027" name="Picture 3" descr="20151112_141119"/>
          <p:cNvPicPr>
            <a:picLocks noChangeAspect="1" noChangeArrowheads="1"/>
          </p:cNvPicPr>
          <p:nvPr/>
        </p:nvPicPr>
        <p:blipFill>
          <a:blip r:embed="rId3" cstate="print"/>
          <a:srcRect l="28766" t="35587" r="32369" b="27726"/>
          <a:stretch>
            <a:fillRect/>
          </a:stretch>
        </p:blipFill>
        <p:spPr bwMode="auto">
          <a:xfrm rot="5400000">
            <a:off x="657614" y="2914229"/>
            <a:ext cx="3899681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SCN5245"/>
          <p:cNvPicPr>
            <a:picLocks noChangeAspect="1" noChangeArrowheads="1"/>
          </p:cNvPicPr>
          <p:nvPr/>
        </p:nvPicPr>
        <p:blipFill>
          <a:blip r:embed="rId4" cstate="print"/>
          <a:srcRect l="32999" t="35750" r="33139" b="16278"/>
          <a:stretch>
            <a:fillRect/>
          </a:stretch>
        </p:blipFill>
        <p:spPr bwMode="auto">
          <a:xfrm>
            <a:off x="6357950" y="2071678"/>
            <a:ext cx="2202744" cy="234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20150405_165520"/>
          <p:cNvPicPr>
            <a:picLocks noChangeAspect="1" noChangeArrowheads="1"/>
          </p:cNvPicPr>
          <p:nvPr/>
        </p:nvPicPr>
        <p:blipFill>
          <a:blip r:embed="rId5" cstate="print"/>
          <a:srcRect l="25555" t="34245" r="36349" b="25191"/>
          <a:stretch>
            <a:fillRect/>
          </a:stretch>
        </p:blipFill>
        <p:spPr bwMode="auto">
          <a:xfrm rot="5400000">
            <a:off x="3502594" y="3426836"/>
            <a:ext cx="3151631" cy="201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фотогр\фото на сайт7\фото на сайт6\фото для сайту5\20160219_131735.jpg"/>
          <p:cNvPicPr>
            <a:picLocks noChangeAspect="1" noChangeArrowheads="1"/>
          </p:cNvPicPr>
          <p:nvPr/>
        </p:nvPicPr>
        <p:blipFill>
          <a:blip r:embed="rId3" cstate="print"/>
          <a:srcRect b="9650"/>
          <a:stretch>
            <a:fillRect/>
          </a:stretch>
        </p:blipFill>
        <p:spPr bwMode="auto">
          <a:xfrm>
            <a:off x="1214414" y="1285860"/>
            <a:ext cx="195692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:\фотогр\фото на сайт7\фото на сайт6\фото для сайту5\20160219_184745.jpg"/>
          <p:cNvPicPr>
            <a:picLocks noChangeAspect="1" noChangeArrowheads="1"/>
          </p:cNvPicPr>
          <p:nvPr/>
        </p:nvPicPr>
        <p:blipFill>
          <a:blip r:embed="rId4" cstate="print"/>
          <a:srcRect t="35719"/>
          <a:stretch>
            <a:fillRect/>
          </a:stretch>
        </p:blipFill>
        <p:spPr bwMode="auto">
          <a:xfrm>
            <a:off x="6500826" y="1214422"/>
            <a:ext cx="2349743" cy="222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Documents and Settings\admin.SERVER.000\Рабочий стол\фото виховна\20160219_182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571876"/>
            <a:ext cx="3197423" cy="2398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Documents and Settings\admin.SERVER.000\Рабочий стол\фото виховна\IMG_20160219_135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3643314"/>
            <a:ext cx="3119410" cy="2340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кутник 9"/>
          <p:cNvSpPr/>
          <p:nvPr/>
        </p:nvSpPr>
        <p:spPr>
          <a:xfrm>
            <a:off x="3357554" y="1142984"/>
            <a:ext cx="30003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ФЛЕШ 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МОБ</a:t>
            </a:r>
          </a:p>
          <a:p>
            <a:pPr algn="ctr"/>
            <a:r>
              <a:rPr lang="uk-UA" sz="32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“Во</a:t>
            </a:r>
            <a:r>
              <a:rPr lang="uk-UA" sz="3200" b="1" dirty="0" err="1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ни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 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три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мають </a:t>
            </a:r>
            <a:r>
              <a:rPr lang="uk-UA" sz="3200" b="1" dirty="0" err="1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небо”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 </a:t>
            </a:r>
            <a:endParaRPr lang="uk-UA" sz="3200" b="1" dirty="0">
              <a:ln>
                <a:solidFill>
                  <a:srgbClr val="FFC000"/>
                </a:solidFill>
              </a:ln>
              <a:solidFill>
                <a:schemeClr val="accent1">
                  <a:lumMod val="75000"/>
                </a:schemeClr>
              </a:solidFill>
              <a:latin typeface="a_RussDecor" pitchFamily="8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71604" y="785794"/>
            <a:ext cx="71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Сумні дзвони   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Чорнобиля </a:t>
            </a:r>
          </a:p>
        </p:txBody>
      </p:sp>
      <p:pic>
        <p:nvPicPr>
          <p:cNvPr id="2050" name="Picture 2" descr="102_1037"/>
          <p:cNvPicPr>
            <a:picLocks noChangeAspect="1" noChangeArrowheads="1"/>
          </p:cNvPicPr>
          <p:nvPr/>
        </p:nvPicPr>
        <p:blipFill>
          <a:blip r:embed="rId3" cstate="print"/>
          <a:srcRect r="15348" b="9852"/>
          <a:stretch>
            <a:fillRect/>
          </a:stretch>
        </p:blipFill>
        <p:spPr bwMode="auto">
          <a:xfrm>
            <a:off x="1214414" y="1571612"/>
            <a:ext cx="3888000" cy="276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Documents and Settings\admin.SERVER.000\Мои документы\вчителі\Фото школа\фото 10\фото чорнобиль\file764.jpg"/>
          <p:cNvPicPr>
            <a:picLocks noChangeAspect="1" noChangeArrowheads="1"/>
          </p:cNvPicPr>
          <p:nvPr/>
        </p:nvPicPr>
        <p:blipFill>
          <a:blip r:embed="rId4" cstate="print"/>
          <a:srcRect t="34094" b="15169"/>
          <a:stretch>
            <a:fillRect/>
          </a:stretch>
        </p:blipFill>
        <p:spPr bwMode="auto">
          <a:xfrm>
            <a:off x="5214942" y="2786058"/>
            <a:ext cx="3384000" cy="305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в газету\20151112_1445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857628"/>
            <a:ext cx="342902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20151112_135834"/>
          <p:cNvPicPr>
            <a:picLocks noChangeAspect="1" noChangeArrowheads="1"/>
          </p:cNvPicPr>
          <p:nvPr/>
        </p:nvPicPr>
        <p:blipFill>
          <a:blip r:embed="rId4" cstate="print"/>
          <a:srcRect t="10714" r="23660"/>
          <a:stretch>
            <a:fillRect/>
          </a:stretch>
        </p:blipFill>
        <p:spPr bwMode="auto">
          <a:xfrm>
            <a:off x="5857884" y="3357562"/>
            <a:ext cx="3168000" cy="2084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1000100" y="857232"/>
            <a:ext cx="47149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Зустріч </a:t>
            </a:r>
          </a:p>
          <a:p>
            <a:pPr algn="ctr"/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з капеланом-волонтером </a:t>
            </a:r>
          </a:p>
          <a:p>
            <a:pPr algn="ctr"/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 о. І. Федоришиним</a:t>
            </a:r>
          </a:p>
        </p:txBody>
      </p:sp>
      <p:pic>
        <p:nvPicPr>
          <p:cNvPr id="4099" name="Picture 3" descr="C:\ВЧИТЕЛІ\Гончарик Галина Богданівна\фото зустрічі з АТО\фото 1\20151112_143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972800" y="-5314950"/>
            <a:ext cx="3600000" cy="2025000"/>
          </a:xfrm>
          <a:prstGeom prst="rect">
            <a:avLst/>
          </a:prstGeom>
          <a:noFill/>
        </p:spPr>
      </p:pic>
      <p:pic>
        <p:nvPicPr>
          <p:cNvPr id="4100" name="Picture 4" descr="20151112_143256"/>
          <p:cNvPicPr>
            <a:picLocks noChangeAspect="1" noChangeArrowheads="1"/>
          </p:cNvPicPr>
          <p:nvPr/>
        </p:nvPicPr>
        <p:blipFill>
          <a:blip r:embed="rId6" cstate="print"/>
          <a:srcRect l="20116"/>
          <a:stretch>
            <a:fillRect/>
          </a:stretch>
        </p:blipFill>
        <p:spPr bwMode="auto">
          <a:xfrm>
            <a:off x="5929321" y="1142982"/>
            <a:ext cx="2988000" cy="210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71604" y="785794"/>
            <a:ext cx="71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Воїни АТО у стінах </a:t>
            </a:r>
            <a:r>
              <a:rPr lang="uk-UA" sz="32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рідної школи</a:t>
            </a:r>
          </a:p>
        </p:txBody>
      </p:sp>
      <p:pic>
        <p:nvPicPr>
          <p:cNvPr id="4" name="Picture 2" descr="20160425_101520"/>
          <p:cNvPicPr>
            <a:picLocks noChangeAspect="1" noChangeArrowheads="1"/>
          </p:cNvPicPr>
          <p:nvPr/>
        </p:nvPicPr>
        <p:blipFill>
          <a:blip r:embed="rId3" cstate="print"/>
          <a:srcRect t="20653" b="18478"/>
          <a:stretch>
            <a:fillRect/>
          </a:stretch>
        </p:blipFill>
        <p:spPr bwMode="auto">
          <a:xfrm>
            <a:off x="1500166" y="1714488"/>
            <a:ext cx="3643338" cy="295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IMG_20160319_2035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643050"/>
            <a:ext cx="2626180" cy="350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2000232" y="4714884"/>
            <a:ext cx="2524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Джуман  Ігор Олегович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5857884" y="5214950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Вичівський Михайло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.SERVER.000\Рабочий стол\20151223_101708.jpg"/>
          <p:cNvPicPr/>
          <p:nvPr/>
        </p:nvPicPr>
        <p:blipFill>
          <a:blip r:embed="rId3" cstate="print"/>
          <a:srcRect t="20237"/>
          <a:stretch>
            <a:fillRect/>
          </a:stretch>
        </p:blipFill>
        <p:spPr bwMode="auto">
          <a:xfrm>
            <a:off x="1428728" y="1000108"/>
            <a:ext cx="2857520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5715008" y="4214818"/>
            <a:ext cx="2568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err="1" smtClean="0">
                <a:solidFill>
                  <a:srgbClr val="002060"/>
                </a:solidFill>
                <a:latin typeface="a_RussDecor" pitchFamily="82" charset="-52"/>
              </a:rPr>
              <a:t>Штогрин</a:t>
            </a:r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 Олег Іванович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928794" y="5143512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Белей Іван Іванович</a:t>
            </a:r>
          </a:p>
        </p:txBody>
      </p:sp>
      <p:pic>
        <p:nvPicPr>
          <p:cNvPr id="10" name="Picture 3" descr="20151113_121717"/>
          <p:cNvPicPr>
            <a:picLocks noChangeAspect="1" noChangeArrowheads="1"/>
          </p:cNvPicPr>
          <p:nvPr/>
        </p:nvPicPr>
        <p:blipFill>
          <a:blip r:embed="rId4" cstate="print"/>
          <a:srcRect l="24422" t="39275" r="16409" b="36581"/>
          <a:stretch>
            <a:fillRect/>
          </a:stretch>
        </p:blipFill>
        <p:spPr bwMode="auto">
          <a:xfrm>
            <a:off x="5357818" y="1544919"/>
            <a:ext cx="3357586" cy="2656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.SERVER.000\Рабочий стол\фото\фото33\IMG_20151119_115729.jpg"/>
          <p:cNvPicPr/>
          <p:nvPr/>
        </p:nvPicPr>
        <p:blipFill>
          <a:blip r:embed="rId3" cstate="print"/>
          <a:srcRect t="11364"/>
          <a:stretch>
            <a:fillRect/>
          </a:stretch>
        </p:blipFill>
        <p:spPr bwMode="auto">
          <a:xfrm>
            <a:off x="1214414" y="1714488"/>
            <a:ext cx="371477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SCN0016"/>
          <p:cNvPicPr>
            <a:picLocks noChangeAspect="1" noChangeArrowheads="1"/>
          </p:cNvPicPr>
          <p:nvPr/>
        </p:nvPicPr>
        <p:blipFill>
          <a:blip r:embed="rId4" cstate="print"/>
          <a:srcRect l="10294"/>
          <a:stretch>
            <a:fillRect/>
          </a:stretch>
        </p:blipFill>
        <p:spPr bwMode="auto">
          <a:xfrm>
            <a:off x="5214942" y="2643182"/>
            <a:ext cx="3357586" cy="2806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/>
          <p:cNvSpPr/>
          <p:nvPr/>
        </p:nvSpPr>
        <p:spPr>
          <a:xfrm>
            <a:off x="1500166" y="4214818"/>
            <a:ext cx="3200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Левицький Петро Дмитрович 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5286380" y="5500702"/>
            <a:ext cx="2987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err="1" smtClean="0">
                <a:solidFill>
                  <a:srgbClr val="002060"/>
                </a:solidFill>
                <a:latin typeface="a_RussDecor" pitchFamily="82" charset="-52"/>
              </a:rPr>
              <a:t>Хоптій</a:t>
            </a:r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  Богдан  Дмитрович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1285852" y="3500438"/>
            <a:ext cx="3286148" cy="714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5125" name="Picture 5" descr="20161027_095656"/>
          <p:cNvPicPr>
            <a:picLocks noChangeAspect="1" noChangeArrowheads="1"/>
          </p:cNvPicPr>
          <p:nvPr/>
        </p:nvPicPr>
        <p:blipFill>
          <a:blip r:embed="rId3" cstate="print"/>
          <a:srcRect l="39442" t="41832" r="-630" b="31232"/>
          <a:stretch>
            <a:fillRect/>
          </a:stretch>
        </p:blipFill>
        <p:spPr bwMode="auto">
          <a:xfrm>
            <a:off x="5072066" y="2571744"/>
            <a:ext cx="3311525" cy="25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20161019_1232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000108"/>
            <a:ext cx="3263900" cy="244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5214942" y="5214950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solidFill>
                  <a:srgbClr val="002060"/>
                </a:solidFill>
                <a:latin typeface="a_RussDecor" pitchFamily="82" charset="-52"/>
              </a:rPr>
              <a:t>Думінський</a:t>
            </a:r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 Богдан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_RussDecor" pitchFamily="82" charset="-52"/>
              </a:rPr>
              <a:t> Дмитрович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357290" y="3500438"/>
            <a:ext cx="3071834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a_RussDecor" pitchFamily="82" charset="-52"/>
              </a:rPr>
              <a:t>Підкамінецький Олексій Олексійович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D:\ВИКА\ЗАМ\103239770_20165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643182"/>
            <a:ext cx="4936643" cy="284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7" name="Прямокутник 4"/>
          <p:cNvSpPr>
            <a:spLocks noChangeArrowheads="1"/>
          </p:cNvSpPr>
          <p:nvPr/>
        </p:nvSpPr>
        <p:spPr bwMode="auto">
          <a:xfrm>
            <a:off x="2357422" y="642918"/>
            <a:ext cx="48577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onotype Corsiva" pitchFamily="66" charset="0"/>
              </a:rPr>
              <a:t>Це так, як дихати </a:t>
            </a: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– </a:t>
            </a:r>
            <a:r>
              <a:rPr lang="uk-UA" sz="3600" b="1" dirty="0">
                <a:solidFill>
                  <a:srgbClr val="FFFF00"/>
                </a:solidFill>
                <a:latin typeface="Monotype Corsiva" pitchFamily="66" charset="0"/>
              </a:rPr>
              <a:t>любити Батьків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щину.</a:t>
            </a:r>
            <a:r>
              <a:rPr lang="uk-UA" sz="3600" b="1" dirty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uk-UA" sz="3600" b="1" dirty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uk-UA" sz="3600" b="1" dirty="0">
                <a:solidFill>
                  <a:srgbClr val="C00000"/>
                </a:solidFill>
                <a:latin typeface="Monotype Corsiva" pitchFamily="66" charset="0"/>
              </a:rPr>
              <a:t>                        </a:t>
            </a:r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  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. Сосюра</a:t>
            </a:r>
            <a:endParaRPr lang="uk-UA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кутник 2"/>
          <p:cNvSpPr>
            <a:spLocks noChangeArrowheads="1"/>
          </p:cNvSpPr>
          <p:nvPr/>
        </p:nvSpPr>
        <p:spPr bwMode="auto">
          <a:xfrm>
            <a:off x="1214414" y="714356"/>
            <a:ext cx="7643866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a_RussDecor" pitchFamily="82" charset="-52"/>
                <a:cs typeface="Times New Roman" pitchFamily="18" charset="0"/>
              </a:rPr>
              <a:t>Мета </a:t>
            </a:r>
            <a:endParaRPr lang="uk-UA" sz="3200" b="1" dirty="0" smtClean="0">
              <a:solidFill>
                <a:srgbClr val="C00000"/>
              </a:solidFill>
              <a:latin typeface="a_RussDecor" pitchFamily="82" charset="-52"/>
              <a:cs typeface="Times New Roman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a_RussDecor" pitchFamily="82" charset="-52"/>
                <a:cs typeface="Times New Roman" pitchFamily="18" charset="0"/>
              </a:rPr>
              <a:t>національно </a:t>
            </a:r>
            <a:r>
              <a:rPr lang="uk-UA" sz="3200" b="1" dirty="0">
                <a:solidFill>
                  <a:srgbClr val="C00000"/>
                </a:solidFill>
                <a:latin typeface="a_RussDecor" pitchFamily="82" charset="-52"/>
                <a:cs typeface="Times New Roman" pitchFamily="18" charset="0"/>
              </a:rPr>
              <a:t>- патріотичного виховання: </a:t>
            </a:r>
          </a:p>
        </p:txBody>
      </p:sp>
      <p:sp>
        <p:nvSpPr>
          <p:cNvPr id="3075" name="Прямокутник 4"/>
          <p:cNvSpPr>
            <a:spLocks noChangeArrowheads="1"/>
          </p:cNvSpPr>
          <p:nvPr/>
        </p:nvSpPr>
        <p:spPr bwMode="auto">
          <a:xfrm>
            <a:off x="1928794" y="2071678"/>
            <a:ext cx="678661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успадкування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духовних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надбань українського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народу;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вивчення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вікових традицій та героїчних сторінок історії українського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народу; </a:t>
            </a:r>
          </a:p>
          <a:p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виховання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моральної відповідальності за все, що робиться на рідній землі, палке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прагнення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боротися за розквіт, велич і могутність Батьківщини, готовності її захищати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утвердження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принципів загальнолюдської моралі: 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правди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справедливості, милосердя,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патріотизму.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 bwMode="auto">
          <a:xfrm>
            <a:off x="1214414" y="3214686"/>
            <a:ext cx="1798639" cy="63976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sz="2400" dirty="0" smtClean="0"/>
              <a:t>До народу</a:t>
            </a:r>
            <a:endParaRPr lang="ru-RU" sz="2400" dirty="0"/>
          </a:p>
        </p:txBody>
      </p:sp>
      <p:sp>
        <p:nvSpPr>
          <p:cNvPr id="5124" name="Прямокутник 8"/>
          <p:cNvSpPr>
            <a:spLocks noChangeArrowheads="1"/>
          </p:cNvSpPr>
          <p:nvPr/>
        </p:nvSpPr>
        <p:spPr bwMode="auto">
          <a:xfrm>
            <a:off x="3857620" y="3357562"/>
            <a:ext cx="207170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uk-UA" sz="3200" b="1" dirty="0" smtClean="0">
                <a:solidFill>
                  <a:srgbClr val="C00000"/>
                </a:solidFill>
                <a:latin typeface="a_RussDecor" pitchFamily="82" charset="-52"/>
                <a:cs typeface="Times New Roman" pitchFamily="18" charset="0"/>
              </a:rPr>
              <a:t>ЛЮБОВ</a:t>
            </a:r>
            <a:endParaRPr lang="ru-RU" sz="3200" b="1" dirty="0">
              <a:solidFill>
                <a:srgbClr val="C00000"/>
              </a:solidFill>
              <a:latin typeface="a_RussDecor" pitchFamily="82" charset="-52"/>
              <a:cs typeface="Times New Roman" pitchFamily="18" charset="0"/>
            </a:endParaRPr>
          </a:p>
        </p:txBody>
      </p:sp>
      <p:sp>
        <p:nvSpPr>
          <p:cNvPr id="16" name="Прямокутник 2"/>
          <p:cNvSpPr>
            <a:spLocks noChangeArrowheads="1"/>
          </p:cNvSpPr>
          <p:nvPr/>
        </p:nvSpPr>
        <p:spPr bwMode="auto">
          <a:xfrm>
            <a:off x="1428728" y="428604"/>
            <a:ext cx="7215238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a_RussDecor" pitchFamily="82" charset="-52"/>
                <a:cs typeface="Times New Roman" pitchFamily="18" charset="0"/>
              </a:rPr>
              <a:t>Складові патріотичного виховання </a:t>
            </a:r>
            <a:endParaRPr lang="uk-UA" sz="3200" b="1" dirty="0">
              <a:solidFill>
                <a:srgbClr val="C00000"/>
              </a:solidFill>
              <a:latin typeface="a_RussDecor" pitchFamily="82" charset="-52"/>
              <a:cs typeface="Times New Roman" pitchFamily="18" charset="0"/>
            </a:endParaRPr>
          </a:p>
        </p:txBody>
      </p:sp>
      <p:sp>
        <p:nvSpPr>
          <p:cNvPr id="19" name="Прямокутник 18"/>
          <p:cNvSpPr/>
          <p:nvPr/>
        </p:nvSpPr>
        <p:spPr bwMode="auto">
          <a:xfrm>
            <a:off x="2357422" y="5000636"/>
            <a:ext cx="1798639" cy="63976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sz="2400" dirty="0" smtClean="0"/>
              <a:t>До мови</a:t>
            </a:r>
            <a:endParaRPr lang="ru-RU" sz="2400" dirty="0"/>
          </a:p>
        </p:txBody>
      </p:sp>
      <p:sp>
        <p:nvSpPr>
          <p:cNvPr id="20" name="Прямокутник 19"/>
          <p:cNvSpPr/>
          <p:nvPr/>
        </p:nvSpPr>
        <p:spPr bwMode="auto">
          <a:xfrm>
            <a:off x="7000892" y="3143248"/>
            <a:ext cx="1798639" cy="63976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sz="2400" dirty="0" smtClean="0"/>
              <a:t>До культури</a:t>
            </a:r>
            <a:endParaRPr lang="ru-RU" sz="2400" dirty="0"/>
          </a:p>
        </p:txBody>
      </p:sp>
      <p:sp>
        <p:nvSpPr>
          <p:cNvPr id="21" name="Прямокутник 20"/>
          <p:cNvSpPr/>
          <p:nvPr/>
        </p:nvSpPr>
        <p:spPr bwMode="auto">
          <a:xfrm>
            <a:off x="5643570" y="4929198"/>
            <a:ext cx="1798639" cy="63976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sz="2400" dirty="0" smtClean="0"/>
              <a:t>До історії</a:t>
            </a:r>
            <a:endParaRPr lang="ru-RU" sz="2400" dirty="0"/>
          </a:p>
        </p:txBody>
      </p:sp>
      <p:sp>
        <p:nvSpPr>
          <p:cNvPr id="22" name="Стрілка вниз 21"/>
          <p:cNvSpPr/>
          <p:nvPr/>
        </p:nvSpPr>
        <p:spPr>
          <a:xfrm rot="5400000">
            <a:off x="3346692" y="3225548"/>
            <a:ext cx="285752" cy="549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трілка вниз 22"/>
          <p:cNvSpPr/>
          <p:nvPr/>
        </p:nvSpPr>
        <p:spPr>
          <a:xfrm rot="16200000">
            <a:off x="6347088" y="3154110"/>
            <a:ext cx="285752" cy="549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трілка вниз 23"/>
          <p:cNvSpPr/>
          <p:nvPr/>
        </p:nvSpPr>
        <p:spPr>
          <a:xfrm rot="2526966">
            <a:off x="3345480" y="3968064"/>
            <a:ext cx="285752" cy="879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трілка вниз 24"/>
          <p:cNvSpPr/>
          <p:nvPr/>
        </p:nvSpPr>
        <p:spPr>
          <a:xfrm rot="19122160">
            <a:off x="6188496" y="3983738"/>
            <a:ext cx="285752" cy="893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4000496" y="1643050"/>
            <a:ext cx="1798639" cy="63976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sz="2000" dirty="0" smtClean="0"/>
              <a:t>До  Батьківщини</a:t>
            </a:r>
            <a:endParaRPr lang="ru-RU" sz="2000" dirty="0"/>
          </a:p>
        </p:txBody>
      </p:sp>
      <p:sp>
        <p:nvSpPr>
          <p:cNvPr id="13" name="Стрілка вниз 12"/>
          <p:cNvSpPr/>
          <p:nvPr/>
        </p:nvSpPr>
        <p:spPr>
          <a:xfrm rot="10800000">
            <a:off x="4786314" y="2571744"/>
            <a:ext cx="285752" cy="549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DC12756"/>
          <p:cNvPicPr>
            <a:picLocks noChangeAspect="1" noChangeArrowheads="1"/>
          </p:cNvPicPr>
          <p:nvPr/>
        </p:nvPicPr>
        <p:blipFill>
          <a:blip r:embed="rId3" cstate="print"/>
          <a:srcRect b="24638"/>
          <a:stretch>
            <a:fillRect/>
          </a:stretch>
        </p:blipFill>
        <p:spPr bwMode="auto">
          <a:xfrm>
            <a:off x="1500166" y="3143248"/>
            <a:ext cx="328614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SDC127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3" y="3429000"/>
            <a:ext cx="3167007" cy="237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SDC12757"/>
          <p:cNvPicPr>
            <a:picLocks noChangeAspect="1" noChangeArrowheads="1"/>
          </p:cNvPicPr>
          <p:nvPr/>
        </p:nvPicPr>
        <p:blipFill>
          <a:blip r:embed="rId5" cstate="print"/>
          <a:srcRect r="36397" b="32108"/>
          <a:stretch>
            <a:fillRect/>
          </a:stretch>
        </p:blipFill>
        <p:spPr bwMode="auto">
          <a:xfrm>
            <a:off x="5500694" y="1071546"/>
            <a:ext cx="2736000" cy="218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57290" y="1000108"/>
            <a:ext cx="371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День </a:t>
            </a:r>
          </a:p>
          <a:p>
            <a:pPr algn="ctr"/>
            <a:r>
              <a:rPr lang="uk-UA" sz="36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Незалежності України</a:t>
            </a:r>
            <a:endParaRPr lang="uk-UA" sz="3600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a_RussDecor" pitchFamily="8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160607_090011"/>
          <p:cNvPicPr>
            <a:picLocks noChangeAspect="1" noChangeArrowheads="1"/>
          </p:cNvPicPr>
          <p:nvPr/>
        </p:nvPicPr>
        <p:blipFill>
          <a:blip r:embed="rId3" cstate="print"/>
          <a:srcRect l="31842" t="39953" r="17461" b="7944"/>
          <a:stretch>
            <a:fillRect/>
          </a:stretch>
        </p:blipFill>
        <p:spPr bwMode="auto">
          <a:xfrm>
            <a:off x="1142976" y="2285992"/>
            <a:ext cx="342902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20160607_0858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571744"/>
            <a:ext cx="4071934" cy="305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1857356" y="500042"/>
            <a:ext cx="614366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 smtClean="0">
              <a:latin typeface="a_RussDecor" pitchFamily="82" charset="-52"/>
            </a:endParaRPr>
          </a:p>
          <a:p>
            <a:pPr algn="ctr"/>
            <a:r>
              <a:rPr lang="uk-UA" sz="28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 Перший уро</a:t>
            </a:r>
            <a:r>
              <a:rPr lang="uk-UA" sz="28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к</a:t>
            </a:r>
            <a:endParaRPr lang="uk-UA" sz="2800" b="1" dirty="0">
              <a:ln>
                <a:solidFill>
                  <a:srgbClr val="FFC000"/>
                </a:solidFill>
              </a:ln>
              <a:solidFill>
                <a:schemeClr val="accent1">
                  <a:lumMod val="75000"/>
                </a:schemeClr>
              </a:solidFill>
              <a:latin typeface="a_RussDecor" pitchFamily="82" charset="-52"/>
            </a:endParaRPr>
          </a:p>
          <a:p>
            <a:pPr algn="ctr"/>
            <a:r>
              <a:rPr lang="uk-UA" sz="28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“Від</a:t>
            </a:r>
            <a:r>
              <a:rPr lang="uk-UA" sz="28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 проголошення Не</a:t>
            </a:r>
            <a:r>
              <a:rPr lang="uk-UA" sz="28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залежності</a:t>
            </a:r>
            <a:r>
              <a:rPr lang="uk-UA" sz="2800" b="1" dirty="0" smtClean="0">
                <a:ln>
                  <a:solidFill>
                    <a:srgbClr val="FFC000"/>
                  </a:solidFill>
                </a:ln>
                <a:latin typeface="a_RussDecor" pitchFamily="82" charset="-52"/>
              </a:rPr>
              <a:t> </a:t>
            </a:r>
            <a:r>
              <a:rPr lang="uk-UA" sz="28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– до </a:t>
            </a:r>
            <a:r>
              <a:rPr lang="uk-UA" sz="28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нової</a:t>
            </a:r>
            <a:r>
              <a:rPr lang="uk-UA" sz="2800" b="1" dirty="0" smtClean="0">
                <a:ln>
                  <a:solidFill>
                    <a:srgbClr val="FFC000"/>
                  </a:solidFill>
                </a:ln>
                <a:latin typeface="a_RussDecor" pitchFamily="82" charset="-52"/>
              </a:rPr>
              <a:t> </a:t>
            </a:r>
            <a:r>
              <a:rPr lang="uk-UA" sz="28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Ук</a:t>
            </a:r>
            <a:r>
              <a:rPr lang="uk-UA" sz="2800" b="1" dirty="0" err="1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раїни”</a:t>
            </a:r>
            <a:endParaRPr lang="uk-UA" sz="2800" b="1" dirty="0" smtClean="0">
              <a:ln>
                <a:solidFill>
                  <a:srgbClr val="FFC000"/>
                </a:solidFill>
              </a:ln>
              <a:solidFill>
                <a:schemeClr val="accent1">
                  <a:lumMod val="75000"/>
                </a:schemeClr>
              </a:solidFill>
              <a:latin typeface="a_RussDecor" pitchFamily="8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02_1462"/>
          <p:cNvPicPr>
            <a:picLocks noChangeAspect="1" noChangeArrowheads="1"/>
          </p:cNvPicPr>
          <p:nvPr/>
        </p:nvPicPr>
        <p:blipFill>
          <a:blip r:embed="rId3" cstate="print"/>
          <a:srcRect l="56434" t="49751" r="28844" b="15058"/>
          <a:stretch>
            <a:fillRect/>
          </a:stretch>
        </p:blipFill>
        <p:spPr bwMode="auto">
          <a:xfrm>
            <a:off x="2214546" y="3357562"/>
            <a:ext cx="1696279" cy="2702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102_1462"/>
          <p:cNvPicPr>
            <a:picLocks noChangeAspect="1" noChangeArrowheads="1"/>
          </p:cNvPicPr>
          <p:nvPr/>
        </p:nvPicPr>
        <p:blipFill>
          <a:blip r:embed="rId3" cstate="print"/>
          <a:srcRect l="44002" t="51199" r="42503" b="15058"/>
          <a:stretch>
            <a:fillRect/>
          </a:stretch>
        </p:blipFill>
        <p:spPr bwMode="auto">
          <a:xfrm>
            <a:off x="1214414" y="857233"/>
            <a:ext cx="150019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102_1462"/>
          <p:cNvPicPr>
            <a:picLocks noChangeAspect="1" noChangeArrowheads="1"/>
          </p:cNvPicPr>
          <p:nvPr/>
        </p:nvPicPr>
        <p:blipFill>
          <a:blip r:embed="rId3" cstate="print"/>
          <a:srcRect l="29117" t="46149" r="56161" b="20721"/>
          <a:stretch>
            <a:fillRect/>
          </a:stretch>
        </p:blipFill>
        <p:spPr bwMode="auto">
          <a:xfrm>
            <a:off x="4143372" y="3571876"/>
            <a:ext cx="152401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102_1462"/>
          <p:cNvPicPr>
            <a:picLocks noChangeAspect="1" noChangeArrowheads="1"/>
          </p:cNvPicPr>
          <p:nvPr/>
        </p:nvPicPr>
        <p:blipFill>
          <a:blip r:embed="rId3" cstate="print"/>
          <a:srcRect l="15322" t="50176" r="71047" b="18739"/>
          <a:stretch>
            <a:fillRect/>
          </a:stretch>
        </p:blipFill>
        <p:spPr bwMode="auto">
          <a:xfrm>
            <a:off x="6000760" y="3251833"/>
            <a:ext cx="1714512" cy="260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102_1462"/>
          <p:cNvPicPr>
            <a:picLocks noChangeAspect="1" noChangeArrowheads="1"/>
          </p:cNvPicPr>
          <p:nvPr/>
        </p:nvPicPr>
        <p:blipFill>
          <a:blip r:embed="rId3" cstate="print"/>
          <a:srcRect t="51142" r="84828" b="15058"/>
          <a:stretch>
            <a:fillRect/>
          </a:stretch>
        </p:blipFill>
        <p:spPr bwMode="auto">
          <a:xfrm>
            <a:off x="7072330" y="785794"/>
            <a:ext cx="1643074" cy="2420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000364" y="928670"/>
            <a:ext cx="357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Тиждень </a:t>
            </a:r>
          </a:p>
          <a:p>
            <a:pPr algn="ctr"/>
            <a:r>
              <a:rPr lang="uk-UA" sz="36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Незалеж</a:t>
            </a:r>
            <a:r>
              <a:rPr lang="uk-UA" sz="3600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ності</a:t>
            </a:r>
            <a:r>
              <a:rPr lang="uk-UA" sz="36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 Укр</a:t>
            </a:r>
            <a:r>
              <a:rPr lang="uk-UA" sz="3600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аїни</a:t>
            </a:r>
            <a:endParaRPr lang="uk-UA" sz="3600" dirty="0">
              <a:ln>
                <a:solidFill>
                  <a:srgbClr val="FFC000"/>
                </a:solidFill>
              </a:ln>
              <a:solidFill>
                <a:schemeClr val="accent1">
                  <a:lumMod val="75000"/>
                </a:schemeClr>
              </a:solidFill>
              <a:latin typeface="a_RussDecor" pitchFamily="8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02_1471"/>
          <p:cNvPicPr>
            <a:picLocks noChangeAspect="1" noChangeArrowheads="1"/>
          </p:cNvPicPr>
          <p:nvPr/>
        </p:nvPicPr>
        <p:blipFill>
          <a:blip r:embed="rId3" cstate="print"/>
          <a:srcRect l="26265" b="10306"/>
          <a:stretch>
            <a:fillRect/>
          </a:stretch>
        </p:blipFill>
        <p:spPr bwMode="auto">
          <a:xfrm>
            <a:off x="5143504" y="1714488"/>
            <a:ext cx="360996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102_1466"/>
          <p:cNvPicPr>
            <a:picLocks noChangeAspect="1" noChangeArrowheads="1"/>
          </p:cNvPicPr>
          <p:nvPr/>
        </p:nvPicPr>
        <p:blipFill>
          <a:blip r:embed="rId4" cstate="print"/>
          <a:srcRect l="13605" t="11127" r="2296" b="9128"/>
          <a:stretch>
            <a:fillRect/>
          </a:stretch>
        </p:blipFill>
        <p:spPr bwMode="auto">
          <a:xfrm>
            <a:off x="1341626" y="857232"/>
            <a:ext cx="361659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102_1416"/>
          <p:cNvPicPr>
            <a:picLocks noChangeAspect="1" noChangeArrowheads="1"/>
          </p:cNvPicPr>
          <p:nvPr/>
        </p:nvPicPr>
        <p:blipFill>
          <a:blip r:embed="rId5" cstate="print"/>
          <a:srcRect l="22883" t="18367" r="5670" b="11904"/>
          <a:stretch>
            <a:fillRect/>
          </a:stretch>
        </p:blipFill>
        <p:spPr bwMode="auto">
          <a:xfrm>
            <a:off x="1423501" y="3286124"/>
            <a:ext cx="351265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214546" y="642918"/>
            <a:ext cx="6143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 smtClean="0">
              <a:latin typeface="a_RussDecor" pitchFamily="82" charset="-52"/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a_RussDecor" pitchFamily="82" charset="-52"/>
              </a:rPr>
              <a:t> </a:t>
            </a:r>
            <a:r>
              <a:rPr lang="uk-UA" sz="36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_RussDecor" pitchFamily="82" charset="-52"/>
              </a:rPr>
              <a:t>Свято нескорен</a:t>
            </a:r>
            <a:r>
              <a:rPr lang="uk-UA" sz="36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_RussDecor" pitchFamily="82" charset="-52"/>
              </a:rPr>
              <a:t>их українців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3174" y="2000240"/>
            <a:ext cx="552747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latin typeface="a_RussDecor" pitchFamily="82" charset="-52"/>
              </a:rPr>
              <a:t> Створення Січового стрілецтва</a:t>
            </a:r>
          </a:p>
          <a:p>
            <a:endParaRPr lang="uk-UA" sz="2800" b="1" dirty="0" smtClean="0">
              <a:latin typeface="a_RussDecor" pitchFamily="82" charset="-52"/>
            </a:endParaRPr>
          </a:p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latin typeface="a_RussDecor" pitchFamily="82" charset="-52"/>
              </a:rPr>
              <a:t> Створення УПА</a:t>
            </a:r>
          </a:p>
          <a:p>
            <a:endParaRPr lang="uk-UA" sz="2800" b="1" dirty="0" smtClean="0">
              <a:latin typeface="a_RussDecor" pitchFamily="82" charset="-52"/>
            </a:endParaRPr>
          </a:p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latin typeface="a_RussDecor" pitchFamily="82" charset="-52"/>
              </a:rPr>
              <a:t> День українського козацтва</a:t>
            </a:r>
          </a:p>
          <a:p>
            <a:pPr>
              <a:buFont typeface="Wingdings" pitchFamily="2" charset="2"/>
              <a:buChar char="v"/>
            </a:pPr>
            <a:endParaRPr lang="uk-UA" sz="2800" b="1" dirty="0" smtClean="0">
              <a:latin typeface="a_RussDecor" pitchFamily="82" charset="-52"/>
            </a:endParaRPr>
          </a:p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latin typeface="a_RussDecor" pitchFamily="82" charset="-52"/>
              </a:rPr>
              <a:t> День Захисника України </a:t>
            </a:r>
            <a:endParaRPr lang="uk-UA" sz="2800" b="1" dirty="0">
              <a:latin typeface="a_RussDecor" pitchFamily="8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N81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14356"/>
            <a:ext cx="3288441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DSCN8103"/>
          <p:cNvPicPr>
            <a:picLocks noChangeAspect="1" noChangeArrowheads="1"/>
          </p:cNvPicPr>
          <p:nvPr/>
        </p:nvPicPr>
        <p:blipFill>
          <a:blip r:embed="rId4" cstate="print"/>
          <a:srcRect b="1317"/>
          <a:stretch>
            <a:fillRect/>
          </a:stretch>
        </p:blipFill>
        <p:spPr bwMode="auto">
          <a:xfrm>
            <a:off x="5214942" y="714356"/>
            <a:ext cx="357186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DSCN8101"/>
          <p:cNvPicPr>
            <a:picLocks noChangeAspect="1" noChangeArrowheads="1"/>
          </p:cNvPicPr>
          <p:nvPr/>
        </p:nvPicPr>
        <p:blipFill>
          <a:blip r:embed="rId5" cstate="print"/>
          <a:srcRect l="5358" t="7143" r="23202" b="19047"/>
          <a:stretch>
            <a:fillRect/>
          </a:stretch>
        </p:blipFill>
        <p:spPr bwMode="auto">
          <a:xfrm>
            <a:off x="1714480" y="3643314"/>
            <a:ext cx="285752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DSCN8100"/>
          <p:cNvPicPr>
            <a:picLocks noChangeAspect="1" noChangeArrowheads="1"/>
          </p:cNvPicPr>
          <p:nvPr/>
        </p:nvPicPr>
        <p:blipFill>
          <a:blip r:embed="rId6" cstate="print"/>
          <a:srcRect r="15144" b="28947"/>
          <a:stretch>
            <a:fillRect/>
          </a:stretch>
        </p:blipFill>
        <p:spPr bwMode="auto">
          <a:xfrm>
            <a:off x="5000628" y="3643314"/>
            <a:ext cx="3413149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-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шаблон-7</Template>
  <TotalTime>474</TotalTime>
  <Words>248</Words>
  <Application>Microsoft Office PowerPoint</Application>
  <PresentationFormat>Екран (4:3)</PresentationFormat>
  <Paragraphs>62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0" baseType="lpstr">
      <vt:lpstr>шаблон-7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Горожанка</dc:creator>
  <cp:lastModifiedBy>Горожанка</cp:lastModifiedBy>
  <cp:revision>57</cp:revision>
  <dcterms:created xsi:type="dcterms:W3CDTF">2016-12-14T11:12:14Z</dcterms:created>
  <dcterms:modified xsi:type="dcterms:W3CDTF">2016-12-22T07:57:48Z</dcterms:modified>
</cp:coreProperties>
</file>