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58" r:id="rId5"/>
    <p:sldId id="271" r:id="rId6"/>
    <p:sldId id="266" r:id="rId7"/>
    <p:sldId id="278" r:id="rId8"/>
    <p:sldId id="259" r:id="rId9"/>
    <p:sldId id="260" r:id="rId10"/>
    <p:sldId id="261" r:id="rId11"/>
    <p:sldId id="265" r:id="rId12"/>
    <p:sldId id="262" r:id="rId13"/>
    <p:sldId id="270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D045-D362-42F9-AB34-3FAB395F64B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F2A6C-7D1F-4BC9-98A3-7744668A6A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advTm="6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34.jpeg"/><Relationship Id="rId5" Type="http://schemas.openxmlformats.org/officeDocument/2006/relationships/image" Target="../media/image33.w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AE5"/>
              </a:clrFrom>
              <a:clrTo>
                <a:srgbClr val="E1EAE5">
                  <a:alpha val="0"/>
                </a:srgbClr>
              </a:clrTo>
            </a:clrChange>
          </a:blip>
          <a:srcRect l="2083" r="3125"/>
          <a:stretch>
            <a:fillRect/>
          </a:stretch>
        </p:blipFill>
        <p:spPr bwMode="auto">
          <a:xfrm rot="5400000">
            <a:off x="-2428887" y="2428883"/>
            <a:ext cx="6858003" cy="20002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ru-RU" sz="3200" b="1" dirty="0"/>
          </a:p>
        </p:txBody>
      </p:sp>
      <p:pic>
        <p:nvPicPr>
          <p:cNvPr id="1028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52" y="3929066"/>
            <a:ext cx="3286148" cy="29289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кутник 6"/>
          <p:cNvSpPr/>
          <p:nvPr/>
        </p:nvSpPr>
        <p:spPr>
          <a:xfrm>
            <a:off x="1857356" y="357166"/>
            <a:ext cx="558152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Вивчення 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збереження традицій рідного краю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уроках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трудового навчання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1928802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В українських вишиванках учні  вітають вчителів, гостей школи</a:t>
            </a:r>
            <a:endParaRPr lang="ru-RU" sz="2400" b="1" i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6146" name="Picture 2" descr="D:\шаблони презентацій\картинки\ukr-ico\PNG\Flowers-512x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16"/>
            <a:ext cx="4876800" cy="4162420"/>
          </a:xfrm>
          <a:prstGeom prst="rect">
            <a:avLst/>
          </a:prstGeom>
          <a:noFill/>
        </p:spPr>
      </p:pic>
      <p:pic>
        <p:nvPicPr>
          <p:cNvPr id="2051" name="Picture 3" descr="H:\Дорощук Г.П\фото вишивка 4\20160929_14040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643050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Фото\Телефон серпень вересень 2016\20160901_092113.jpg"/>
          <p:cNvPicPr>
            <a:picLocks noChangeAspect="1" noChangeArrowheads="1"/>
          </p:cNvPicPr>
          <p:nvPr/>
        </p:nvPicPr>
        <p:blipFill>
          <a:blip r:embed="rId7" cstate="print"/>
          <a:srcRect l="13228" t="15709" r="18972" b="11117"/>
          <a:stretch>
            <a:fillRect/>
          </a:stretch>
        </p:blipFill>
        <p:spPr bwMode="auto">
          <a:xfrm>
            <a:off x="6215042" y="2643158"/>
            <a:ext cx="292895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14512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Вишивала мама синіми нитками,-</a:t>
            </a:r>
            <a:br>
              <a:rPr lang="uk-UA" sz="2400" b="1" i="1" dirty="0" smtClean="0"/>
            </a:br>
            <a:r>
              <a:rPr lang="uk-UA" sz="2400" b="1" i="1" dirty="0" smtClean="0"/>
              <a:t>зацвіли волошки буйно між житами.</a:t>
            </a:r>
            <a:br>
              <a:rPr lang="uk-UA" sz="2400" b="1" i="1" dirty="0" smtClean="0"/>
            </a:br>
            <a:r>
              <a:rPr lang="uk-UA" sz="2400" b="1" i="1" dirty="0" smtClean="0"/>
              <a:t>Узяла матуся червоненьку нитку,-</a:t>
            </a:r>
            <a:br>
              <a:rPr lang="uk-UA" sz="2400" b="1" i="1" dirty="0" smtClean="0"/>
            </a:br>
            <a:r>
              <a:rPr lang="uk-UA" sz="2400" b="1" i="1" dirty="0" smtClean="0"/>
              <a:t>запалали маки у пшениці влітку</a:t>
            </a:r>
            <a:br>
              <a:rPr lang="uk-UA" sz="2400" b="1" i="1" dirty="0" smtClean="0"/>
            </a:br>
            <a:r>
              <a:rPr lang="uk-UA" sz="2000" b="1" i="1" dirty="0" smtClean="0"/>
              <a:t>                                                              </a:t>
            </a:r>
            <a:br>
              <a:rPr lang="uk-UA" sz="2000" b="1" i="1" dirty="0" smtClean="0"/>
            </a:br>
            <a:endParaRPr lang="ru-RU" sz="2000" b="1" i="1" dirty="0"/>
          </a:p>
        </p:txBody>
      </p:sp>
      <p:pic>
        <p:nvPicPr>
          <p:cNvPr id="16" name="Содержимое 15" descr="images (3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020357">
            <a:off x="580054" y="2157219"/>
            <a:ext cx="3060000" cy="333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D:\шаблони презентацій\картинки\25\J007920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57166"/>
            <a:ext cx="1629461" cy="1917497"/>
          </a:xfrm>
          <a:prstGeom prst="rect">
            <a:avLst/>
          </a:prstGeom>
          <a:noFill/>
        </p:spPr>
      </p:pic>
      <p:pic>
        <p:nvPicPr>
          <p:cNvPr id="3074" name="Picture 2" descr="H:\Дорощук Г.П\фото вишивка 4\20161021_15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214554"/>
            <a:ext cx="3924000" cy="29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Администратор\Desktop\загруженное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786190"/>
            <a:ext cx="292894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5114925" cy="3214710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Я візьму цей рушник,</a:t>
            </a:r>
            <a:br>
              <a:rPr lang="uk-UA" sz="2400" b="1" i="1" dirty="0" smtClean="0"/>
            </a:br>
            <a:r>
              <a:rPr lang="uk-UA" sz="2400" b="1" i="1" dirty="0" smtClean="0"/>
              <a:t> простелю наче долю,    </a:t>
            </a:r>
            <a:br>
              <a:rPr lang="uk-UA" sz="2400" b="1" i="1" dirty="0" smtClean="0"/>
            </a:br>
            <a:r>
              <a:rPr lang="uk-UA" sz="2400" b="1" i="1" dirty="0" smtClean="0"/>
              <a:t>          В тихім шелесті трав, </a:t>
            </a:r>
            <a:br>
              <a:rPr lang="uk-UA" sz="2400" b="1" i="1" dirty="0" smtClean="0"/>
            </a:br>
            <a:r>
              <a:rPr lang="uk-UA" sz="2400" b="1" i="1" dirty="0" smtClean="0"/>
              <a:t>в щебетанні дібров.</a:t>
            </a:r>
            <a:br>
              <a:rPr lang="uk-UA" sz="2400" b="1" i="1" dirty="0" smtClean="0"/>
            </a:br>
            <a:r>
              <a:rPr lang="uk-UA" sz="2400" b="1" i="1" dirty="0" smtClean="0"/>
              <a:t>І на тім рушникові  оживе</a:t>
            </a:r>
            <a:br>
              <a:rPr lang="uk-UA" sz="2400" b="1" i="1" dirty="0" smtClean="0"/>
            </a:br>
            <a:r>
              <a:rPr lang="uk-UA" sz="2400" b="1" i="1" dirty="0" smtClean="0"/>
              <a:t> все знайоме до болю:</a:t>
            </a:r>
            <a:br>
              <a:rPr lang="uk-UA" sz="2400" b="1" i="1" dirty="0" smtClean="0"/>
            </a:br>
            <a:r>
              <a:rPr lang="uk-UA" sz="2400" b="1" i="1" dirty="0" smtClean="0"/>
              <a:t>І дитинство, й розлука, й твоя материнська любов.</a:t>
            </a:r>
            <a:br>
              <a:rPr lang="uk-UA" sz="2400" b="1" i="1" dirty="0" smtClean="0"/>
            </a:br>
            <a:endParaRPr lang="ru-RU" sz="2400" b="1" i="1" dirty="0"/>
          </a:p>
        </p:txBody>
      </p:sp>
      <p:pic>
        <p:nvPicPr>
          <p:cNvPr id="20" name="Содержимое 19" descr="images (5)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500438" cy="38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5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5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8194" name="Picture 2" descr="H:\Дорощук Г.П\фото вишивка 4\SDC12556.JPG"/>
          <p:cNvPicPr>
            <a:picLocks noChangeAspect="1" noChangeArrowheads="1"/>
          </p:cNvPicPr>
          <p:nvPr/>
        </p:nvPicPr>
        <p:blipFill>
          <a:blip r:embed="rId6" cstate="print"/>
          <a:srcRect l="19844" t="4410" r="9049" b="11805"/>
          <a:stretch>
            <a:fillRect/>
          </a:stretch>
        </p:blipFill>
        <p:spPr bwMode="auto">
          <a:xfrm>
            <a:off x="1571604" y="3214686"/>
            <a:ext cx="30718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.SERVER.000\Рабочий стол\вироби1\20161221_095632.jpg"/>
          <p:cNvPicPr>
            <a:picLocks noChangeAspect="1" noChangeArrowheads="1"/>
          </p:cNvPicPr>
          <p:nvPr/>
        </p:nvPicPr>
        <p:blipFill>
          <a:blip r:embed="rId7" cstate="print"/>
          <a:srcRect t="13078" b="12507"/>
          <a:stretch>
            <a:fillRect/>
          </a:stretch>
        </p:blipFill>
        <p:spPr bwMode="auto">
          <a:xfrm>
            <a:off x="5857884" y="3893323"/>
            <a:ext cx="2988000" cy="296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008313" cy="5911873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/>
              <a:t>Виготовлення оберегів </a:t>
            </a:r>
          </a:p>
          <a:p>
            <a:pPr algn="ctr"/>
            <a:r>
              <a:rPr lang="uk-UA" sz="2400" b="1" i="1" dirty="0" smtClean="0"/>
              <a:t>воїнам АТО </a:t>
            </a:r>
            <a:endParaRPr lang="ru-RU" sz="2400" b="1" i="1" dirty="0" smtClean="0"/>
          </a:p>
          <a:p>
            <a:pPr algn="ctr"/>
            <a:endParaRPr lang="ru-RU" sz="3200" dirty="0"/>
          </a:p>
        </p:txBody>
      </p:sp>
      <p:pic>
        <p:nvPicPr>
          <p:cNvPr id="9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5572116" y="3000388"/>
            <a:ext cx="592935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2" name="Picture 2" descr="D:\шаблони презентацій\картинки\ukr-ico\PNG\Sunflower-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-214338"/>
            <a:ext cx="2500330" cy="2500330"/>
          </a:xfrm>
          <a:prstGeom prst="rect">
            <a:avLst/>
          </a:prstGeom>
          <a:noFill/>
        </p:spPr>
      </p:pic>
      <p:pic>
        <p:nvPicPr>
          <p:cNvPr id="2050" name="Picture 2" descr="G:\Дорощук Г.П\фото вишивка 4\20150917_18182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14356"/>
            <a:ext cx="2520000" cy="33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Фото\лютий-березень (телефон)\20160331_123055.jpg"/>
          <p:cNvPicPr>
            <a:picLocks noChangeAspect="1" noChangeArrowheads="1"/>
          </p:cNvPicPr>
          <p:nvPr/>
        </p:nvPicPr>
        <p:blipFill>
          <a:blip r:embed="rId6" cstate="print"/>
          <a:srcRect l="7216" r="18820"/>
          <a:stretch>
            <a:fillRect/>
          </a:stretch>
        </p:blipFill>
        <p:spPr bwMode="auto">
          <a:xfrm rot="20765430">
            <a:off x="559767" y="1483639"/>
            <a:ext cx="2556000" cy="259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Фото\лютий-березень (телефон)\20160331_123159.jpg"/>
          <p:cNvPicPr>
            <a:picLocks noChangeAspect="1" noChangeArrowheads="1"/>
          </p:cNvPicPr>
          <p:nvPr/>
        </p:nvPicPr>
        <p:blipFill>
          <a:blip r:embed="rId7" cstate="print"/>
          <a:srcRect t="12757"/>
          <a:stretch>
            <a:fillRect/>
          </a:stretch>
        </p:blipFill>
        <p:spPr bwMode="auto">
          <a:xfrm>
            <a:off x="4929190" y="3571876"/>
            <a:ext cx="2520000" cy="293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admin.SERVER.000\Рабочий стол\вироби1\20161221_093016.jpg"/>
          <p:cNvPicPr>
            <a:picLocks noChangeAspect="1" noChangeArrowheads="1"/>
          </p:cNvPicPr>
          <p:nvPr/>
        </p:nvPicPr>
        <p:blipFill>
          <a:blip r:embed="rId8" cstate="print"/>
          <a:srcRect l="3608" t="6765" b="20173"/>
          <a:stretch>
            <a:fillRect/>
          </a:stretch>
        </p:blipFill>
        <p:spPr bwMode="auto">
          <a:xfrm>
            <a:off x="1285852" y="4143380"/>
            <a:ext cx="2556000" cy="258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и презентацій\картинки\ukr-ico\PNG\Sunflower-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-214338"/>
            <a:ext cx="2500330" cy="2500330"/>
          </a:xfrm>
          <a:prstGeom prst="rect">
            <a:avLst/>
          </a:prstGeom>
          <a:noFill/>
        </p:spPr>
      </p:pic>
      <p:pic>
        <p:nvPicPr>
          <p:cNvPr id="3" name="Picture 2" descr="D:\шаблони презентацій\картинки\png\kal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214546" cy="2214546"/>
          </a:xfrm>
          <a:prstGeom prst="rect">
            <a:avLst/>
          </a:prstGeom>
          <a:noFill/>
        </p:spPr>
      </p:pic>
      <p:pic>
        <p:nvPicPr>
          <p:cNvPr id="4" name="Picture 2" descr="D:\шаблони презентацій\картинки\ukr-ico\PNG\Flowers-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3571876"/>
            <a:ext cx="4212000" cy="3595001"/>
          </a:xfrm>
          <a:prstGeom prst="rect">
            <a:avLst/>
          </a:prstGeom>
          <a:noFill/>
        </p:spPr>
      </p:pic>
      <p:pic>
        <p:nvPicPr>
          <p:cNvPr id="5" name="Picture 5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EAE5"/>
              </a:clrFrom>
              <a:clrTo>
                <a:srgbClr val="E1EAE5">
                  <a:alpha val="0"/>
                </a:srgbClr>
              </a:clrTo>
            </a:clrChange>
          </a:blip>
          <a:srcRect l="2083" r="3125"/>
          <a:stretch>
            <a:fillRect/>
          </a:stretch>
        </p:blipFill>
        <p:spPr bwMode="auto">
          <a:xfrm rot="5400000">
            <a:off x="4714882" y="2428882"/>
            <a:ext cx="6858003" cy="20002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857232"/>
            <a:ext cx="5786478" cy="44291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Найдорожча для мене –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це ти, Україно,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вишиванко квітчаста, матусе моя!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І не хочу на світі я більшого щастя,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щоб жила Україна і рідна земля!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357818" cy="1143000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Україно, моя вишиванко,</a:t>
            </a:r>
            <a:br>
              <a:rPr lang="uk-UA" sz="2400" b="1" i="1" dirty="0" smtClean="0"/>
            </a:br>
            <a:r>
              <a:rPr lang="uk-UA" sz="2400" b="1" i="1" dirty="0" smtClean="0"/>
              <a:t>Ти мій рай, моя радість і доля.</a:t>
            </a:r>
            <a:br>
              <a:rPr lang="uk-UA" sz="2400" b="1" i="1" dirty="0" smtClean="0"/>
            </a:br>
            <a:r>
              <a:rPr lang="uk-UA" sz="2400" b="1" i="1" dirty="0" smtClean="0"/>
              <a:t>Я без тебе, як день без світанку,</a:t>
            </a:r>
            <a:br>
              <a:rPr lang="uk-UA" sz="2400" b="1" i="1" dirty="0" smtClean="0"/>
            </a:br>
            <a:r>
              <a:rPr lang="uk-UA" sz="2400" b="1" i="1" dirty="0" smtClean="0"/>
              <a:t>Я без тебе, як жайвір без поля</a:t>
            </a:r>
            <a:endParaRPr lang="ru-RU" sz="2400" b="1" i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4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6965169" y="3750475"/>
            <a:ext cx="3286124" cy="10715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4000496" y="5857892"/>
            <a:ext cx="3026578" cy="1000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 rot="10800000">
            <a:off x="6858016" y="5857892"/>
            <a:ext cx="2285984" cy="1000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6" cstate="print"/>
          <a:srcRect l="3036" t="4792" r="2834"/>
          <a:stretch>
            <a:fillRect/>
          </a:stretch>
        </p:blipFill>
        <p:spPr bwMode="auto">
          <a:xfrm rot="16200000">
            <a:off x="-642990" y="2214570"/>
            <a:ext cx="2571768" cy="1000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C:\Documents and Settings\admin.SERVER.000\Рабочий стол\вишиванка\20160309_11405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643050"/>
            <a:ext cx="5112000" cy="38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5357813" cy="642937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Урок трудового навчання</a:t>
            </a:r>
            <a:br>
              <a:rPr lang="uk-UA" sz="2400" b="1" i="1" dirty="0" smtClean="0"/>
            </a:br>
            <a:r>
              <a:rPr lang="uk-UA" sz="2400" b="1" i="1" dirty="0" smtClean="0"/>
              <a:t> </a:t>
            </a:r>
            <a:r>
              <a:rPr lang="uk-UA" sz="2400" b="1" i="1" dirty="0" err="1" smtClean="0"/>
              <a:t>“Вишивка</a:t>
            </a:r>
            <a:r>
              <a:rPr lang="uk-UA" sz="2400" b="1" i="1" dirty="0" smtClean="0"/>
              <a:t> як традиційний вид декоративно-ужиткового </a:t>
            </a:r>
            <a:r>
              <a:rPr lang="uk-UA" sz="2400" b="1" i="1" dirty="0" err="1" smtClean="0"/>
              <a:t>мистецтва”</a:t>
            </a:r>
            <a:endParaRPr lang="ru-RU" sz="2400" b="1" i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4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6965169" y="3750475"/>
            <a:ext cx="3286124" cy="10715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4000496" y="5857892"/>
            <a:ext cx="3026578" cy="1000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 rot="10800000">
            <a:off x="6858016" y="5857892"/>
            <a:ext cx="2285984" cy="1000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6" cstate="print"/>
          <a:srcRect l="3036" t="4792" r="2834"/>
          <a:stretch>
            <a:fillRect/>
          </a:stretch>
        </p:blipFill>
        <p:spPr bwMode="auto">
          <a:xfrm rot="16200000">
            <a:off x="-642990" y="2214570"/>
            <a:ext cx="2571768" cy="1000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2" descr="G:\Дорощук Г.П\фото вишивка 4\20161021_1503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000240"/>
            <a:ext cx="2664000" cy="355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:\Дорощук Г.П\фото вишивка 4\20161021_1503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285992"/>
            <a:ext cx="3636000" cy="272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071934" cy="1143000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Творчі  роботи дітей, втілені у різноманітних барвах вишивок…</a:t>
            </a:r>
            <a:endParaRPr lang="ru-RU" sz="2400" b="1" i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3074" name="Picture 2" descr="D:\шаблони презентацій\картинки\png\thumb_kozach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14290"/>
            <a:ext cx="1785950" cy="244650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.SERVER.000\Рабочий стол\вишивка2\20161116_142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07181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.SERVER.000\Рабочий стол\вишивка2\20161118_090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571612"/>
            <a:ext cx="2525315" cy="33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.SERVER.000\Рабочий стол\вишивка2\20161118_0904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143248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071938" cy="1214422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Урок трудового навчання</a:t>
            </a:r>
            <a:br>
              <a:rPr lang="uk-UA" sz="2400" b="1" i="1" dirty="0" smtClean="0"/>
            </a:br>
            <a:r>
              <a:rPr lang="uk-UA" sz="2400" b="1" i="1" dirty="0" smtClean="0"/>
              <a:t>“ Виготовлення </a:t>
            </a:r>
            <a:r>
              <a:rPr lang="uk-UA" sz="2400" b="1" i="1" dirty="0" smtClean="0"/>
              <a:t>виробів, вишитих </a:t>
            </a:r>
            <a:r>
              <a:rPr lang="uk-UA" sz="2400" b="1" i="1" dirty="0" smtClean="0"/>
              <a:t>бісером ”</a:t>
            </a:r>
            <a:endParaRPr lang="ru-RU" sz="2400" b="1" i="1" dirty="0"/>
          </a:p>
        </p:txBody>
      </p:sp>
      <p:pic>
        <p:nvPicPr>
          <p:cNvPr id="6" name="Picture 4" descr="C:\Documents and Settings\admin.SERVER.000\Рабочий стол\фото вишивка телефон\20161208_15365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00438"/>
            <a:ext cx="2159000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5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5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9218" name="Picture 2" descr="H:\Дорощук Г.П\фото вишивка 4\20150318_140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28586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.SERVER.000\Рабочий стол\вироби1\20161221_094943.jpg"/>
          <p:cNvPicPr>
            <a:picLocks noChangeAspect="1" noChangeArrowheads="1"/>
          </p:cNvPicPr>
          <p:nvPr/>
        </p:nvPicPr>
        <p:blipFill>
          <a:blip r:embed="rId7" cstate="print"/>
          <a:srcRect t="13229"/>
          <a:stretch>
            <a:fillRect/>
          </a:stretch>
        </p:blipFill>
        <p:spPr bwMode="auto">
          <a:xfrm>
            <a:off x="4500562" y="1142984"/>
            <a:ext cx="3276000" cy="21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Фото\Шкільні вироби\SDC17360.JPG"/>
          <p:cNvPicPr>
            <a:picLocks noChangeAspect="1" noChangeArrowheads="1"/>
          </p:cNvPicPr>
          <p:nvPr/>
        </p:nvPicPr>
        <p:blipFill>
          <a:blip r:embed="rId8"/>
          <a:srcRect l="25513" t="22679" r="23460" b="11175"/>
          <a:stretch>
            <a:fillRect/>
          </a:stretch>
        </p:blipFill>
        <p:spPr bwMode="auto">
          <a:xfrm>
            <a:off x="3643306" y="3429000"/>
            <a:ext cx="25717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071938" cy="1797050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Створення кутка національної символіки</a:t>
            </a:r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>  </a:t>
            </a:r>
            <a:br>
              <a:rPr lang="uk-UA" sz="2400" b="1" i="1" dirty="0" smtClean="0"/>
            </a:br>
            <a:r>
              <a:rPr lang="uk-UA" sz="2400" b="1" i="1" dirty="0" smtClean="0"/>
              <a:t/>
            </a:r>
            <a:br>
              <a:rPr lang="uk-UA" sz="2400" b="1" i="1" dirty="0" smtClean="0"/>
            </a:br>
            <a:endParaRPr lang="ru-RU" sz="2400" b="1" i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4098" name="Picture 2" descr="D:\шаблони презентацій\картинки\png\kali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567230"/>
            <a:ext cx="2290770" cy="229077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.SERVER.000\Рабочий стол\SDC17276.JPG"/>
          <p:cNvPicPr>
            <a:picLocks noChangeAspect="1" noChangeArrowheads="1"/>
          </p:cNvPicPr>
          <p:nvPr/>
        </p:nvPicPr>
        <p:blipFill>
          <a:blip r:embed="rId6" cstate="print"/>
          <a:srcRect l="4961" t="15434" r="7395"/>
          <a:stretch>
            <a:fillRect/>
          </a:stretch>
        </p:blipFill>
        <p:spPr bwMode="auto">
          <a:xfrm>
            <a:off x="1285852" y="1643050"/>
            <a:ext cx="4176000" cy="302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.SERVER.000\Рабочий стол\вироби1\20161221_0914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143248"/>
            <a:ext cx="3564000" cy="267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кутник 13"/>
          <p:cNvSpPr/>
          <p:nvPr/>
        </p:nvSpPr>
        <p:spPr>
          <a:xfrm>
            <a:off x="5643570" y="1928802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Виставка дитячих робіт</a:t>
            </a:r>
          </a:p>
          <a:p>
            <a:r>
              <a:rPr lang="uk-UA" sz="2400" b="1" i="1" dirty="0" smtClean="0"/>
              <a:t> у школі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  </a:t>
            </a:r>
            <a:br>
              <a:rPr lang="uk-UA" b="1" i="1" dirty="0" smtClean="0"/>
            </a:b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i="1" dirty="0" smtClean="0"/>
              <a:t/>
            </a:r>
            <a:br>
              <a:rPr lang="uk-UA" sz="1800" b="1" i="1" dirty="0" smtClean="0"/>
            </a:br>
            <a:endParaRPr lang="ru-RU" sz="1800" b="1" i="1" dirty="0"/>
          </a:p>
        </p:txBody>
      </p:sp>
      <p:sp>
        <p:nvSpPr>
          <p:cNvPr id="16" name="Місце для тексту 15"/>
          <p:cNvSpPr>
            <a:spLocks noGrp="1"/>
          </p:cNvSpPr>
          <p:nvPr>
            <p:ph idx="1"/>
          </p:nvPr>
        </p:nvSpPr>
        <p:spPr>
          <a:xfrm>
            <a:off x="2000232" y="357167"/>
            <a:ext cx="3071834" cy="114300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b="1" dirty="0" smtClean="0"/>
              <a:t>Види народної ляльки та традиційні способи їх виготовлення</a:t>
            </a:r>
          </a:p>
          <a:p>
            <a:pPr algn="ctr">
              <a:buNone/>
            </a:pPr>
            <a:r>
              <a:rPr lang="uk-UA" b="1" dirty="0" smtClean="0"/>
              <a:t> (урок у 5 класі)</a:t>
            </a:r>
            <a:endParaRPr lang="uk-UA" b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3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3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0" name="Picture 2" descr="D:\шаблони презентацій\картинки\png\kal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5984" cy="2214546"/>
          </a:xfrm>
          <a:prstGeom prst="rect">
            <a:avLst/>
          </a:prstGeom>
          <a:noFill/>
        </p:spPr>
      </p:pic>
      <p:pic>
        <p:nvPicPr>
          <p:cNvPr id="4" name="Picture 2" descr="C:\Documents and Settings\admin.SERVER.000\Рабочий стол\вироби1\20161221_095104.jpg"/>
          <p:cNvPicPr>
            <a:picLocks noChangeAspect="1" noChangeArrowheads="1"/>
          </p:cNvPicPr>
          <p:nvPr/>
        </p:nvPicPr>
        <p:blipFill>
          <a:blip r:embed="rId5" cstate="print"/>
          <a:srcRect t="7666" b="17919"/>
          <a:stretch>
            <a:fillRect/>
          </a:stretch>
        </p:blipFill>
        <p:spPr bwMode="auto">
          <a:xfrm>
            <a:off x="5357818" y="3929066"/>
            <a:ext cx="27360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E:\Фото\лютий-березень (телефон)\20160331_123139.jpg"/>
          <p:cNvPicPr>
            <a:picLocks noChangeAspect="1" noChangeArrowheads="1"/>
          </p:cNvPicPr>
          <p:nvPr/>
        </p:nvPicPr>
        <p:blipFill>
          <a:blip r:embed="rId6" cstate="print"/>
          <a:srcRect l="49610" t="9471" b="36029"/>
          <a:stretch>
            <a:fillRect/>
          </a:stretch>
        </p:blipFill>
        <p:spPr bwMode="auto">
          <a:xfrm>
            <a:off x="5715008" y="1214422"/>
            <a:ext cx="1872000" cy="269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.SERVER.000\Рабочий стол\вироби1\20161221_095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214554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82726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Я по світу іду в  вишиванці,</a:t>
            </a:r>
            <a:br>
              <a:rPr lang="uk-UA" sz="2400" b="1" i="1" dirty="0" smtClean="0"/>
            </a:br>
            <a:r>
              <a:rPr lang="uk-UA" sz="2400" b="1" i="1" dirty="0" smtClean="0"/>
              <a:t>Аж дивуються ген журавлі.</a:t>
            </a:r>
            <a:br>
              <a:rPr lang="uk-UA" sz="2400" b="1" i="1" dirty="0" smtClean="0"/>
            </a:br>
            <a:r>
              <a:rPr lang="uk-UA" sz="2400" b="1" i="1" dirty="0" smtClean="0"/>
              <a:t>Хай стрічають весняні багрянці,</a:t>
            </a:r>
            <a:br>
              <a:rPr lang="uk-UA" sz="2400" b="1" i="1" dirty="0" smtClean="0"/>
            </a:br>
            <a:r>
              <a:rPr lang="uk-UA" sz="2400" b="1" i="1" dirty="0" smtClean="0"/>
              <a:t>Україна іде по Землі…</a:t>
            </a:r>
            <a:endParaRPr lang="ru-RU" sz="2400" b="1" i="1" dirty="0"/>
          </a:p>
        </p:txBody>
      </p:sp>
      <p:pic>
        <p:nvPicPr>
          <p:cNvPr id="2050" name="Picture 2" descr="C:\Documents and Settings\admin.SERVER.000\Рабочий стол\фото до презентації вишивка\20150819_0949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3857625" cy="289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4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2428868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5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5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5122" name="Picture 2" descr="D:\шаблони презентацій\картинки\ukr-ico\PNG\Sunflower-512x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0"/>
            <a:ext cx="3224218" cy="3224218"/>
          </a:xfrm>
          <a:prstGeom prst="rect">
            <a:avLst/>
          </a:prstGeom>
          <a:noFill/>
        </p:spPr>
      </p:pic>
      <p:pic>
        <p:nvPicPr>
          <p:cNvPr id="14" name="Picture 3" descr="C:\Documents and Settings\admin.SERVER.000\Рабочий стол\фото до презентації вишивка\SDC127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429000"/>
            <a:ext cx="3708000" cy="27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000496" cy="2511420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Участь учнів і вчителів школи у народних звичаях</a:t>
            </a:r>
            <a:br>
              <a:rPr lang="uk-UA" sz="2400" b="1" i="1" dirty="0" smtClean="0"/>
            </a:br>
            <a:r>
              <a:rPr lang="uk-UA" sz="2400" b="1" i="1" dirty="0" smtClean="0"/>
              <a:t> і традиціях рідного села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endParaRPr lang="ru-RU" sz="2400" b="1" i="1" dirty="0"/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1035855" y="4607731"/>
            <a:ext cx="3286124" cy="1214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1071538" y="5687018"/>
            <a:ext cx="3026578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4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26" name="Picture 2" descr="H:\Дорощук Г.П\фото вишивка 4\SDC11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b="13002"/>
          <a:stretch>
            <a:fillRect/>
          </a:stretch>
        </p:blipFill>
        <p:spPr bwMode="auto">
          <a:xfrm>
            <a:off x="1285852" y="3429000"/>
            <a:ext cx="339407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Дорощук Г.П\фото вишивка 4\20160724_1903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b="15555"/>
          <a:stretch>
            <a:fillRect/>
          </a:stretch>
        </p:blipFill>
        <p:spPr bwMode="auto">
          <a:xfrm>
            <a:off x="4214810" y="1214422"/>
            <a:ext cx="4286250" cy="271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1.7|1.6|1.5|1.3|1.5|1.4|1.6|1.2|1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857</TotalTime>
  <Words>95</Words>
  <Application>Microsoft Office PowerPoint</Application>
  <PresentationFormat>Екран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3</vt:lpstr>
      <vt:lpstr> </vt:lpstr>
      <vt:lpstr>Україно, моя вишиванко, Ти мій рай, моя радість і доля. Я без тебе, як день без світанку, Я без тебе, як жайвір без поля</vt:lpstr>
      <vt:lpstr>Урок трудового навчання  “Вишивка як традиційний вид декоративно-ужиткового мистецтва”</vt:lpstr>
      <vt:lpstr>Творчі  роботи дітей, втілені у різноманітних барвах вишивок…</vt:lpstr>
      <vt:lpstr>Урок трудового навчання “ Виготовлення виробів, вишитих бісером ”</vt:lpstr>
      <vt:lpstr>Створення кутка національної символіки     </vt:lpstr>
      <vt:lpstr> </vt:lpstr>
      <vt:lpstr>Я по світу іду в  вишиванці, Аж дивуються ген журавлі. Хай стрічають весняні багрянці, Україна іде по Землі…</vt:lpstr>
      <vt:lpstr>Участь учнів і вчителів школи у народних звичаях  і традиціях рідного села </vt:lpstr>
      <vt:lpstr>В українських вишиванках учні  вітають вчителів, гостей школи</vt:lpstr>
      <vt:lpstr>Вишивала мама синіми нитками,- зацвіли волошки буйно між житами. Узяла матуся червоненьку нитку,- запалали маки у пшениці влітку                                                                </vt:lpstr>
      <vt:lpstr>Я візьму цей рушник,  простелю наче долю,               В тихім шелесті трав,  в щебетанні дібров. І на тім рушникові  оживе  все знайоме до болю: І дитинство, й розлука, й твоя материнська любов. </vt:lpstr>
      <vt:lpstr>Слайд 13</vt:lpstr>
      <vt:lpstr> Найдорожча для мене –  це ти, Україно, вишиванко квітчаста, матусе моя! І не хочу на світі я більшого щастя, щоб жила Україна і рідна земля!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Національно-патріотичне виховання учнів на уроках трудового навчання</dc:title>
  <dc:subject> Горожанська ЗОШ І-ІІІ ст.</dc:subject>
  <dc:creator>Дорощук Г.П.</dc:creator>
  <cp:lastModifiedBy>Горожанка</cp:lastModifiedBy>
  <cp:revision>123</cp:revision>
  <dcterms:created xsi:type="dcterms:W3CDTF">2013-02-12T08:21:50Z</dcterms:created>
  <dcterms:modified xsi:type="dcterms:W3CDTF">2016-12-22T11:56:15Z</dcterms:modified>
</cp:coreProperties>
</file>