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7" r:id="rId2"/>
    <p:sldId id="325" r:id="rId3"/>
    <p:sldId id="323" r:id="rId4"/>
    <p:sldId id="261" r:id="rId5"/>
    <p:sldId id="258" r:id="rId6"/>
    <p:sldId id="260" r:id="rId7"/>
    <p:sldId id="308" r:id="rId8"/>
    <p:sldId id="262" r:id="rId9"/>
    <p:sldId id="309" r:id="rId10"/>
    <p:sldId id="259" r:id="rId11"/>
    <p:sldId id="312" r:id="rId12"/>
    <p:sldId id="319" r:id="rId13"/>
    <p:sldId id="326" r:id="rId14"/>
    <p:sldId id="320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57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E4A1E-4786-4E5B-9A4C-5252091955BE}" type="doc">
      <dgm:prSet loTypeId="urn:microsoft.com/office/officeart/2005/8/layout/cycle6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8D84B3-9681-41BB-A2D4-435D6EF7BF59}">
      <dgm:prSet phldrT="[Текст]" custT="1"/>
      <dgm:spPr/>
      <dgm:t>
        <a:bodyPr/>
        <a:lstStyle/>
        <a:p>
          <a:r>
            <a:rPr lang="uk-UA" sz="2000" b="1" dirty="0" smtClean="0"/>
            <a:t>Героїко-патріотичне</a:t>
          </a:r>
          <a:endParaRPr lang="ru-RU" sz="2000" b="1" dirty="0" smtClean="0"/>
        </a:p>
      </dgm:t>
    </dgm:pt>
    <dgm:pt modelId="{9E6B4875-CDEE-43D5-8EA5-56B9BE3EA069}" type="parTrans" cxnId="{F13CB5D6-0AC1-4D0B-B697-B2712DF4620D}">
      <dgm:prSet/>
      <dgm:spPr/>
      <dgm:t>
        <a:bodyPr/>
        <a:lstStyle/>
        <a:p>
          <a:endParaRPr lang="ru-RU"/>
        </a:p>
      </dgm:t>
    </dgm:pt>
    <dgm:pt modelId="{A7DF9A31-C226-4AE4-9C4F-5912D552FC60}" type="sibTrans" cxnId="{F13CB5D6-0AC1-4D0B-B697-B2712DF4620D}">
      <dgm:prSet/>
      <dgm:spPr/>
      <dgm:t>
        <a:bodyPr/>
        <a:lstStyle/>
        <a:p>
          <a:endParaRPr lang="ru-RU"/>
        </a:p>
      </dgm:t>
    </dgm:pt>
    <dgm:pt modelId="{032EE701-753F-4F98-B622-7C6DE1942D68}">
      <dgm:prSet phldrT="[Текст]" custT="1"/>
      <dgm:spPr/>
      <dgm:t>
        <a:bodyPr/>
        <a:lstStyle/>
        <a:p>
          <a:r>
            <a:rPr lang="uk-UA" sz="2000" b="1" smtClean="0"/>
            <a:t>Краєзнавчо-патріотичне</a:t>
          </a:r>
          <a:endParaRPr lang="ru-RU" sz="2000" b="1" dirty="0"/>
        </a:p>
      </dgm:t>
    </dgm:pt>
    <dgm:pt modelId="{18C15B62-74F5-48EB-981C-368C15B9F0A5}" type="parTrans" cxnId="{928120DF-9C04-479E-A1DC-31CCCF7831FF}">
      <dgm:prSet/>
      <dgm:spPr/>
      <dgm:t>
        <a:bodyPr/>
        <a:lstStyle/>
        <a:p>
          <a:endParaRPr lang="ru-RU"/>
        </a:p>
      </dgm:t>
    </dgm:pt>
    <dgm:pt modelId="{6D8BB48B-2691-4CAC-A442-FF87CEE2BE17}" type="sibTrans" cxnId="{928120DF-9C04-479E-A1DC-31CCCF7831FF}">
      <dgm:prSet/>
      <dgm:spPr/>
      <dgm:t>
        <a:bodyPr/>
        <a:lstStyle/>
        <a:p>
          <a:endParaRPr lang="ru-RU"/>
        </a:p>
      </dgm:t>
    </dgm:pt>
    <dgm:pt modelId="{7017568B-47E2-4F61-95BE-A4EAE0E6EC0E}">
      <dgm:prSet phldrT="[Текст]" custT="1"/>
      <dgm:spPr/>
      <dgm:t>
        <a:bodyPr/>
        <a:lstStyle/>
        <a:p>
          <a:r>
            <a:rPr lang="uk-UA" sz="2000" b="1" smtClean="0"/>
            <a:t>Історико-патріотичне</a:t>
          </a:r>
          <a:endParaRPr lang="ru-RU" sz="2000" b="1" dirty="0" smtClean="0"/>
        </a:p>
      </dgm:t>
    </dgm:pt>
    <dgm:pt modelId="{36BF2E4F-2DCA-477B-A145-65D9DCC6F0DD}" type="parTrans" cxnId="{A2FCF89F-EE93-44D3-824C-0BCC2D1C9C9F}">
      <dgm:prSet/>
      <dgm:spPr/>
      <dgm:t>
        <a:bodyPr/>
        <a:lstStyle/>
        <a:p>
          <a:endParaRPr lang="ru-RU"/>
        </a:p>
      </dgm:t>
    </dgm:pt>
    <dgm:pt modelId="{954A21A7-1F7F-4B40-B128-7CC44B07B619}" type="sibTrans" cxnId="{A2FCF89F-EE93-44D3-824C-0BCC2D1C9C9F}">
      <dgm:prSet/>
      <dgm:spPr/>
      <dgm:t>
        <a:bodyPr/>
        <a:lstStyle/>
        <a:p>
          <a:endParaRPr lang="ru-RU"/>
        </a:p>
      </dgm:t>
    </dgm:pt>
    <dgm:pt modelId="{DE692729-AAEE-4680-A8C6-741D534D0F77}">
      <dgm:prSet phldrT="[Текст]" custT="1"/>
      <dgm:spPr/>
      <dgm:t>
        <a:bodyPr/>
        <a:lstStyle/>
        <a:p>
          <a:r>
            <a:rPr lang="uk-UA" sz="2000" b="1" smtClean="0"/>
            <a:t>Військово-патріотичне</a:t>
          </a:r>
          <a:endParaRPr lang="ru-RU" sz="2000" b="1" dirty="0" smtClean="0"/>
        </a:p>
      </dgm:t>
    </dgm:pt>
    <dgm:pt modelId="{F8CEE65A-5D8C-4E99-A60A-9F0E845132EA}" type="parTrans" cxnId="{41F3086A-872B-46F7-B62F-E45386ED5773}">
      <dgm:prSet/>
      <dgm:spPr/>
      <dgm:t>
        <a:bodyPr/>
        <a:lstStyle/>
        <a:p>
          <a:endParaRPr lang="ru-RU"/>
        </a:p>
      </dgm:t>
    </dgm:pt>
    <dgm:pt modelId="{034E861C-0616-4754-BF11-26563BFD3DAC}" type="sibTrans" cxnId="{41F3086A-872B-46F7-B62F-E45386ED5773}">
      <dgm:prSet/>
      <dgm:spPr/>
      <dgm:t>
        <a:bodyPr/>
        <a:lstStyle/>
        <a:p>
          <a:endParaRPr lang="ru-RU"/>
        </a:p>
      </dgm:t>
    </dgm:pt>
    <dgm:pt modelId="{5C2F1FF9-B799-47C3-AD22-C756E96C1EB1}">
      <dgm:prSet phldrT="[Текст]" custT="1"/>
      <dgm:spPr/>
      <dgm:t>
        <a:bodyPr/>
        <a:lstStyle/>
        <a:p>
          <a:r>
            <a:rPr lang="uk-UA" sz="2000" b="1" smtClean="0"/>
            <a:t>Громадсько-патріотичне</a:t>
          </a:r>
          <a:endParaRPr lang="ru-RU" sz="2000" b="1" dirty="0" smtClean="0"/>
        </a:p>
      </dgm:t>
    </dgm:pt>
    <dgm:pt modelId="{522A16E1-848F-4225-8B3E-28D70779F73E}" type="parTrans" cxnId="{6A5C2B28-B7B5-450F-B25A-D1DC2643F1A9}">
      <dgm:prSet/>
      <dgm:spPr/>
      <dgm:t>
        <a:bodyPr/>
        <a:lstStyle/>
        <a:p>
          <a:endParaRPr lang="ru-RU"/>
        </a:p>
      </dgm:t>
    </dgm:pt>
    <dgm:pt modelId="{E0595B1F-545C-4EFF-B72D-A5A96373905B}" type="sibTrans" cxnId="{6A5C2B28-B7B5-450F-B25A-D1DC2643F1A9}">
      <dgm:prSet/>
      <dgm:spPr/>
      <dgm:t>
        <a:bodyPr/>
        <a:lstStyle/>
        <a:p>
          <a:endParaRPr lang="ru-RU"/>
        </a:p>
      </dgm:t>
    </dgm:pt>
    <dgm:pt modelId="{BB1AB38C-F66E-480C-A053-4ADB60C2DDE6}">
      <dgm:prSet phldrT="[Текст]" custT="1"/>
      <dgm:spPr/>
      <dgm:t>
        <a:bodyPr/>
        <a:lstStyle/>
        <a:p>
          <a:r>
            <a:rPr lang="uk-UA" sz="2000" b="1" dirty="0" smtClean="0"/>
            <a:t>Духовно-патріотичне</a:t>
          </a:r>
          <a:endParaRPr lang="ru-RU" sz="2000" b="1" dirty="0" smtClean="0"/>
        </a:p>
      </dgm:t>
    </dgm:pt>
    <dgm:pt modelId="{B51901CE-20C7-48C6-AC23-F7AFECE2AB0E}" type="parTrans" cxnId="{9BD595A1-D925-4FF9-BD2D-CCD258A2B5F6}">
      <dgm:prSet/>
      <dgm:spPr/>
      <dgm:t>
        <a:bodyPr/>
        <a:lstStyle/>
        <a:p>
          <a:endParaRPr lang="ru-RU"/>
        </a:p>
      </dgm:t>
    </dgm:pt>
    <dgm:pt modelId="{FC44F298-E1C6-4FCA-98C4-C2E609430065}" type="sibTrans" cxnId="{9BD595A1-D925-4FF9-BD2D-CCD258A2B5F6}">
      <dgm:prSet/>
      <dgm:spPr/>
      <dgm:t>
        <a:bodyPr/>
        <a:lstStyle/>
        <a:p>
          <a:endParaRPr lang="ru-RU"/>
        </a:p>
      </dgm:t>
    </dgm:pt>
    <dgm:pt modelId="{E12E745E-D3F8-4A38-8848-F673DCF25B91}" type="pres">
      <dgm:prSet presAssocID="{ACBE4A1E-4786-4E5B-9A4C-5252091955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1086E-2EF8-4DA2-B487-2CF5B3E11D55}" type="pres">
      <dgm:prSet presAssocID="{6A8D84B3-9681-41BB-A2D4-435D6EF7BF59}" presName="node" presStyleLbl="node1" presStyleIdx="0" presStyleCnt="6" custScaleX="137057" custScaleY="93754" custRadScaleRad="82761" custRadScaleInc="-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BC96E-5150-4FAD-B2A9-891148325AE9}" type="pres">
      <dgm:prSet presAssocID="{6A8D84B3-9681-41BB-A2D4-435D6EF7BF59}" presName="spNode" presStyleCnt="0"/>
      <dgm:spPr/>
      <dgm:t>
        <a:bodyPr/>
        <a:lstStyle/>
        <a:p>
          <a:endParaRPr lang="ru-RU"/>
        </a:p>
      </dgm:t>
    </dgm:pt>
    <dgm:pt modelId="{997B26E4-F521-4BBC-90AF-A2EC43AC5C03}" type="pres">
      <dgm:prSet presAssocID="{A7DF9A31-C226-4AE4-9C4F-5912D552FC6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14EC8D6-FB21-4F28-AA57-335022DD2EDC}" type="pres">
      <dgm:prSet presAssocID="{032EE701-753F-4F98-B622-7C6DE1942D68}" presName="node" presStyleLbl="node1" presStyleIdx="1" presStyleCnt="6" custScaleX="144195" custScaleY="110591" custRadScaleRad="113979" custRadScaleInc="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1EEA-6A59-4C4B-A040-D6AA08A43DCA}" type="pres">
      <dgm:prSet presAssocID="{032EE701-753F-4F98-B622-7C6DE1942D68}" presName="spNode" presStyleCnt="0"/>
      <dgm:spPr/>
      <dgm:t>
        <a:bodyPr/>
        <a:lstStyle/>
        <a:p>
          <a:endParaRPr lang="ru-RU"/>
        </a:p>
      </dgm:t>
    </dgm:pt>
    <dgm:pt modelId="{342D81CC-07C6-4BEC-8711-AA713672C56A}" type="pres">
      <dgm:prSet presAssocID="{6D8BB48B-2691-4CAC-A442-FF87CEE2BE1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60904F6-0728-40DF-838C-D5D3382C3BC2}" type="pres">
      <dgm:prSet presAssocID="{7017568B-47E2-4F61-95BE-A4EAE0E6EC0E}" presName="node" presStyleLbl="node1" presStyleIdx="2" presStyleCnt="6" custScaleX="139196" custScaleY="113105" custRadScaleRad="116351" custRadScaleInc="-4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66137-1A66-4AD2-8C07-22873E61C006}" type="pres">
      <dgm:prSet presAssocID="{7017568B-47E2-4F61-95BE-A4EAE0E6EC0E}" presName="spNode" presStyleCnt="0"/>
      <dgm:spPr/>
      <dgm:t>
        <a:bodyPr/>
        <a:lstStyle/>
        <a:p>
          <a:endParaRPr lang="ru-RU"/>
        </a:p>
      </dgm:t>
    </dgm:pt>
    <dgm:pt modelId="{CA362DB1-560A-4D39-837B-304F71A4E801}" type="pres">
      <dgm:prSet presAssocID="{954A21A7-1F7F-4B40-B128-7CC44B07B61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F348DF2-21F5-4D3C-96C5-7311A5982A73}" type="pres">
      <dgm:prSet presAssocID="{DE692729-AAEE-4680-A8C6-741D534D0F77}" presName="node" presStyleLbl="node1" presStyleIdx="3" presStyleCnt="6" custScaleX="140143" custScaleY="97939" custRadScaleRad="88230" custRadScaleInc="-2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5565F-F673-4C2D-A7A6-05E75B239EB7}" type="pres">
      <dgm:prSet presAssocID="{DE692729-AAEE-4680-A8C6-741D534D0F77}" presName="spNode" presStyleCnt="0"/>
      <dgm:spPr/>
      <dgm:t>
        <a:bodyPr/>
        <a:lstStyle/>
        <a:p>
          <a:endParaRPr lang="ru-RU"/>
        </a:p>
      </dgm:t>
    </dgm:pt>
    <dgm:pt modelId="{F42273E5-E594-483B-B4BA-5BC8731D5AE2}" type="pres">
      <dgm:prSet presAssocID="{034E861C-0616-4754-BF11-26563BFD3DA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F8B3A2-C37B-40A5-9C98-2DB07FA62FD2}" type="pres">
      <dgm:prSet presAssocID="{5C2F1FF9-B799-47C3-AD22-C756E96C1EB1}" presName="node" presStyleLbl="node1" presStyleIdx="4" presStyleCnt="6" custScaleX="140812" custRadScaleRad="101018" custRadScaleInc="1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DEC8-4143-4555-A5E5-60DBC8571595}" type="pres">
      <dgm:prSet presAssocID="{5C2F1FF9-B799-47C3-AD22-C756E96C1EB1}" presName="spNode" presStyleCnt="0"/>
      <dgm:spPr/>
      <dgm:t>
        <a:bodyPr/>
        <a:lstStyle/>
        <a:p>
          <a:endParaRPr lang="ru-RU"/>
        </a:p>
      </dgm:t>
    </dgm:pt>
    <dgm:pt modelId="{205290C2-19FA-49DE-A3C3-13CA7F2E8E1F}" type="pres">
      <dgm:prSet presAssocID="{E0595B1F-545C-4EFF-B72D-A5A96373905B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079822A-3CD6-40CD-8E7F-EAEBDE2BB006}" type="pres">
      <dgm:prSet presAssocID="{BB1AB38C-F66E-480C-A053-4ADB60C2DDE6}" presName="node" presStyleLbl="node1" presStyleIdx="5" presStyleCnt="6" custScaleX="119839" custScaleY="103232" custRadScaleRad="104154" custRadScaleInc="-4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DD8F-010E-4056-AD70-F158C0A553E2}" type="pres">
      <dgm:prSet presAssocID="{BB1AB38C-F66E-480C-A053-4ADB60C2DDE6}" presName="spNode" presStyleCnt="0"/>
      <dgm:spPr/>
      <dgm:t>
        <a:bodyPr/>
        <a:lstStyle/>
        <a:p>
          <a:endParaRPr lang="ru-RU"/>
        </a:p>
      </dgm:t>
    </dgm:pt>
    <dgm:pt modelId="{1720D999-45E6-46C7-A7E0-CE75F3760AA0}" type="pres">
      <dgm:prSet presAssocID="{FC44F298-E1C6-4FCA-98C4-C2E60943006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CC8DEF6-78BA-48B4-962D-471DE6388341}" type="presOf" srcId="{954A21A7-1F7F-4B40-B128-7CC44B07B619}" destId="{CA362DB1-560A-4D39-837B-304F71A4E801}" srcOrd="0" destOrd="0" presId="urn:microsoft.com/office/officeart/2005/8/layout/cycle6"/>
    <dgm:cxn modelId="{A2FCF89F-EE93-44D3-824C-0BCC2D1C9C9F}" srcId="{ACBE4A1E-4786-4E5B-9A4C-5252091955BE}" destId="{7017568B-47E2-4F61-95BE-A4EAE0E6EC0E}" srcOrd="2" destOrd="0" parTransId="{36BF2E4F-2DCA-477B-A145-65D9DCC6F0DD}" sibTransId="{954A21A7-1F7F-4B40-B128-7CC44B07B619}"/>
    <dgm:cxn modelId="{6A5C2B28-B7B5-450F-B25A-D1DC2643F1A9}" srcId="{ACBE4A1E-4786-4E5B-9A4C-5252091955BE}" destId="{5C2F1FF9-B799-47C3-AD22-C756E96C1EB1}" srcOrd="4" destOrd="0" parTransId="{522A16E1-848F-4225-8B3E-28D70779F73E}" sibTransId="{E0595B1F-545C-4EFF-B72D-A5A96373905B}"/>
    <dgm:cxn modelId="{9BD595A1-D925-4FF9-BD2D-CCD258A2B5F6}" srcId="{ACBE4A1E-4786-4E5B-9A4C-5252091955BE}" destId="{BB1AB38C-F66E-480C-A053-4ADB60C2DDE6}" srcOrd="5" destOrd="0" parTransId="{B51901CE-20C7-48C6-AC23-F7AFECE2AB0E}" sibTransId="{FC44F298-E1C6-4FCA-98C4-C2E609430065}"/>
    <dgm:cxn modelId="{0ACB03BD-8995-404D-AD81-EA6F27A9E4D3}" type="presOf" srcId="{032EE701-753F-4F98-B622-7C6DE1942D68}" destId="{114EC8D6-FB21-4F28-AA57-335022DD2EDC}" srcOrd="0" destOrd="0" presId="urn:microsoft.com/office/officeart/2005/8/layout/cycle6"/>
    <dgm:cxn modelId="{DF599126-586F-418F-B8B1-86EDE84A6493}" type="presOf" srcId="{ACBE4A1E-4786-4E5B-9A4C-5252091955BE}" destId="{E12E745E-D3F8-4A38-8848-F673DCF25B91}" srcOrd="0" destOrd="0" presId="urn:microsoft.com/office/officeart/2005/8/layout/cycle6"/>
    <dgm:cxn modelId="{5F0613FD-9992-4546-9177-DE79F13F677B}" type="presOf" srcId="{BB1AB38C-F66E-480C-A053-4ADB60C2DDE6}" destId="{C079822A-3CD6-40CD-8E7F-EAEBDE2BB006}" srcOrd="0" destOrd="0" presId="urn:microsoft.com/office/officeart/2005/8/layout/cycle6"/>
    <dgm:cxn modelId="{41F3086A-872B-46F7-B62F-E45386ED5773}" srcId="{ACBE4A1E-4786-4E5B-9A4C-5252091955BE}" destId="{DE692729-AAEE-4680-A8C6-741D534D0F77}" srcOrd="3" destOrd="0" parTransId="{F8CEE65A-5D8C-4E99-A60A-9F0E845132EA}" sibTransId="{034E861C-0616-4754-BF11-26563BFD3DAC}"/>
    <dgm:cxn modelId="{3383EDDE-5D5E-4195-9264-11EA86E9770E}" type="presOf" srcId="{A7DF9A31-C226-4AE4-9C4F-5912D552FC60}" destId="{997B26E4-F521-4BBC-90AF-A2EC43AC5C03}" srcOrd="0" destOrd="0" presId="urn:microsoft.com/office/officeart/2005/8/layout/cycle6"/>
    <dgm:cxn modelId="{4A14963D-50B8-4740-B4C7-797228D01938}" type="presOf" srcId="{6D8BB48B-2691-4CAC-A442-FF87CEE2BE17}" destId="{342D81CC-07C6-4BEC-8711-AA713672C56A}" srcOrd="0" destOrd="0" presId="urn:microsoft.com/office/officeart/2005/8/layout/cycle6"/>
    <dgm:cxn modelId="{F13CB5D6-0AC1-4D0B-B697-B2712DF4620D}" srcId="{ACBE4A1E-4786-4E5B-9A4C-5252091955BE}" destId="{6A8D84B3-9681-41BB-A2D4-435D6EF7BF59}" srcOrd="0" destOrd="0" parTransId="{9E6B4875-CDEE-43D5-8EA5-56B9BE3EA069}" sibTransId="{A7DF9A31-C226-4AE4-9C4F-5912D552FC60}"/>
    <dgm:cxn modelId="{A6CDD2C4-CE2F-4331-861F-3D8AB5B25604}" type="presOf" srcId="{FC44F298-E1C6-4FCA-98C4-C2E609430065}" destId="{1720D999-45E6-46C7-A7E0-CE75F3760AA0}" srcOrd="0" destOrd="0" presId="urn:microsoft.com/office/officeart/2005/8/layout/cycle6"/>
    <dgm:cxn modelId="{ADA5338B-BF59-4D12-99FA-79D7385C0AD4}" type="presOf" srcId="{6A8D84B3-9681-41BB-A2D4-435D6EF7BF59}" destId="{5B71086E-2EF8-4DA2-B487-2CF5B3E11D55}" srcOrd="0" destOrd="0" presId="urn:microsoft.com/office/officeart/2005/8/layout/cycle6"/>
    <dgm:cxn modelId="{928120DF-9C04-479E-A1DC-31CCCF7831FF}" srcId="{ACBE4A1E-4786-4E5B-9A4C-5252091955BE}" destId="{032EE701-753F-4F98-B622-7C6DE1942D68}" srcOrd="1" destOrd="0" parTransId="{18C15B62-74F5-48EB-981C-368C15B9F0A5}" sibTransId="{6D8BB48B-2691-4CAC-A442-FF87CEE2BE17}"/>
    <dgm:cxn modelId="{272FF6CE-C0AC-41A5-96B9-9B1AF6FC4B42}" type="presOf" srcId="{E0595B1F-545C-4EFF-B72D-A5A96373905B}" destId="{205290C2-19FA-49DE-A3C3-13CA7F2E8E1F}" srcOrd="0" destOrd="0" presId="urn:microsoft.com/office/officeart/2005/8/layout/cycle6"/>
    <dgm:cxn modelId="{3799B2CA-4267-4787-92DD-3528648E2E9A}" type="presOf" srcId="{7017568B-47E2-4F61-95BE-A4EAE0E6EC0E}" destId="{D60904F6-0728-40DF-838C-D5D3382C3BC2}" srcOrd="0" destOrd="0" presId="urn:microsoft.com/office/officeart/2005/8/layout/cycle6"/>
    <dgm:cxn modelId="{91CFA90C-C637-496C-B49C-1BF831089AF5}" type="presOf" srcId="{DE692729-AAEE-4680-A8C6-741D534D0F77}" destId="{FF348DF2-21F5-4D3C-96C5-7311A5982A73}" srcOrd="0" destOrd="0" presId="urn:microsoft.com/office/officeart/2005/8/layout/cycle6"/>
    <dgm:cxn modelId="{782CC921-A495-4E51-9C31-804EA898403E}" type="presOf" srcId="{5C2F1FF9-B799-47C3-AD22-C756E96C1EB1}" destId="{BCF8B3A2-C37B-40A5-9C98-2DB07FA62FD2}" srcOrd="0" destOrd="0" presId="urn:microsoft.com/office/officeart/2005/8/layout/cycle6"/>
    <dgm:cxn modelId="{424556CB-F948-4355-9638-5BE464AC4CCF}" type="presOf" srcId="{034E861C-0616-4754-BF11-26563BFD3DAC}" destId="{F42273E5-E594-483B-B4BA-5BC8731D5AE2}" srcOrd="0" destOrd="0" presId="urn:microsoft.com/office/officeart/2005/8/layout/cycle6"/>
    <dgm:cxn modelId="{FEA73E8B-1D53-4258-AD09-92F215616FED}" type="presParOf" srcId="{E12E745E-D3F8-4A38-8848-F673DCF25B91}" destId="{5B71086E-2EF8-4DA2-B487-2CF5B3E11D55}" srcOrd="0" destOrd="0" presId="urn:microsoft.com/office/officeart/2005/8/layout/cycle6"/>
    <dgm:cxn modelId="{43413984-2D44-4EC3-A411-F89BC5AD3CA9}" type="presParOf" srcId="{E12E745E-D3F8-4A38-8848-F673DCF25B91}" destId="{27ABC96E-5150-4FAD-B2A9-891148325AE9}" srcOrd="1" destOrd="0" presId="urn:microsoft.com/office/officeart/2005/8/layout/cycle6"/>
    <dgm:cxn modelId="{BB36C4DC-3F2E-49B5-90D8-B167D2039B83}" type="presParOf" srcId="{E12E745E-D3F8-4A38-8848-F673DCF25B91}" destId="{997B26E4-F521-4BBC-90AF-A2EC43AC5C03}" srcOrd="2" destOrd="0" presId="urn:microsoft.com/office/officeart/2005/8/layout/cycle6"/>
    <dgm:cxn modelId="{9C4772E6-3D03-40D1-9D39-9AEB6504ED4D}" type="presParOf" srcId="{E12E745E-D3F8-4A38-8848-F673DCF25B91}" destId="{114EC8D6-FB21-4F28-AA57-335022DD2EDC}" srcOrd="3" destOrd="0" presId="urn:microsoft.com/office/officeart/2005/8/layout/cycle6"/>
    <dgm:cxn modelId="{1E05D564-354D-49D2-A452-D28B86B2F020}" type="presParOf" srcId="{E12E745E-D3F8-4A38-8848-F673DCF25B91}" destId="{797F1EEA-6A59-4C4B-A040-D6AA08A43DCA}" srcOrd="4" destOrd="0" presId="urn:microsoft.com/office/officeart/2005/8/layout/cycle6"/>
    <dgm:cxn modelId="{618D4325-D480-48A1-98B7-47CC41EF410D}" type="presParOf" srcId="{E12E745E-D3F8-4A38-8848-F673DCF25B91}" destId="{342D81CC-07C6-4BEC-8711-AA713672C56A}" srcOrd="5" destOrd="0" presId="urn:microsoft.com/office/officeart/2005/8/layout/cycle6"/>
    <dgm:cxn modelId="{2BF87AD3-6B3D-4949-93A3-96F2D7C000F2}" type="presParOf" srcId="{E12E745E-D3F8-4A38-8848-F673DCF25B91}" destId="{D60904F6-0728-40DF-838C-D5D3382C3BC2}" srcOrd="6" destOrd="0" presId="urn:microsoft.com/office/officeart/2005/8/layout/cycle6"/>
    <dgm:cxn modelId="{67E37B36-9782-4E41-82C0-584C30700567}" type="presParOf" srcId="{E12E745E-D3F8-4A38-8848-F673DCF25B91}" destId="{64F66137-1A66-4AD2-8C07-22873E61C006}" srcOrd="7" destOrd="0" presId="urn:microsoft.com/office/officeart/2005/8/layout/cycle6"/>
    <dgm:cxn modelId="{B384DFF4-A29A-4CC3-A808-882C262EADB6}" type="presParOf" srcId="{E12E745E-D3F8-4A38-8848-F673DCF25B91}" destId="{CA362DB1-560A-4D39-837B-304F71A4E801}" srcOrd="8" destOrd="0" presId="urn:microsoft.com/office/officeart/2005/8/layout/cycle6"/>
    <dgm:cxn modelId="{255B848D-94BE-4D38-82D0-D68B31D76A4C}" type="presParOf" srcId="{E12E745E-D3F8-4A38-8848-F673DCF25B91}" destId="{FF348DF2-21F5-4D3C-96C5-7311A5982A73}" srcOrd="9" destOrd="0" presId="urn:microsoft.com/office/officeart/2005/8/layout/cycle6"/>
    <dgm:cxn modelId="{B6277AE0-3D37-407E-BCBC-A425707F1DBD}" type="presParOf" srcId="{E12E745E-D3F8-4A38-8848-F673DCF25B91}" destId="{4195565F-F673-4C2D-A7A6-05E75B239EB7}" srcOrd="10" destOrd="0" presId="urn:microsoft.com/office/officeart/2005/8/layout/cycle6"/>
    <dgm:cxn modelId="{B600D856-A990-401D-A528-29790E6E5DBA}" type="presParOf" srcId="{E12E745E-D3F8-4A38-8848-F673DCF25B91}" destId="{F42273E5-E594-483B-B4BA-5BC8731D5AE2}" srcOrd="11" destOrd="0" presId="urn:microsoft.com/office/officeart/2005/8/layout/cycle6"/>
    <dgm:cxn modelId="{E72B309A-7427-47EA-BA46-AD0F2FCF0512}" type="presParOf" srcId="{E12E745E-D3F8-4A38-8848-F673DCF25B91}" destId="{BCF8B3A2-C37B-40A5-9C98-2DB07FA62FD2}" srcOrd="12" destOrd="0" presId="urn:microsoft.com/office/officeart/2005/8/layout/cycle6"/>
    <dgm:cxn modelId="{C960AEC7-D695-4A6C-89B4-E36B15E50599}" type="presParOf" srcId="{E12E745E-D3F8-4A38-8848-F673DCF25B91}" destId="{6F2DDEC8-4143-4555-A5E5-60DBC8571595}" srcOrd="13" destOrd="0" presId="urn:microsoft.com/office/officeart/2005/8/layout/cycle6"/>
    <dgm:cxn modelId="{0B24A586-967F-49A9-ABB5-005253A3B0EF}" type="presParOf" srcId="{E12E745E-D3F8-4A38-8848-F673DCF25B91}" destId="{205290C2-19FA-49DE-A3C3-13CA7F2E8E1F}" srcOrd="14" destOrd="0" presId="urn:microsoft.com/office/officeart/2005/8/layout/cycle6"/>
    <dgm:cxn modelId="{2983DB1A-535D-414E-9FBA-1E50213B2B90}" type="presParOf" srcId="{E12E745E-D3F8-4A38-8848-F673DCF25B91}" destId="{C079822A-3CD6-40CD-8E7F-EAEBDE2BB006}" srcOrd="15" destOrd="0" presId="urn:microsoft.com/office/officeart/2005/8/layout/cycle6"/>
    <dgm:cxn modelId="{012309CD-5362-4E54-87B2-C36EB47CCC73}" type="presParOf" srcId="{E12E745E-D3F8-4A38-8848-F673DCF25B91}" destId="{D7EADD8F-010E-4056-AD70-F158C0A553E2}" srcOrd="16" destOrd="0" presId="urn:microsoft.com/office/officeart/2005/8/layout/cycle6"/>
    <dgm:cxn modelId="{0E7A90F3-8764-4DC2-9C57-8F2204AEB2C7}" type="presParOf" srcId="{E12E745E-D3F8-4A38-8848-F673DCF25B91}" destId="{1720D999-45E6-46C7-A7E0-CE75F3760AA0}" srcOrd="17" destOrd="0" presId="urn:microsoft.com/office/officeart/2005/8/layout/cycle6"/>
  </dgm:cxnLst>
  <dgm:bg>
    <a:blipFill dpi="0" rotWithShape="1">
      <a:blip xmlns:r="http://schemas.openxmlformats.org/officeDocument/2006/relationships" r:embed="rId1">
        <a:alphaModFix amt="85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97345-51C0-4B81-B45E-5776D05D672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4D9C1-3112-4FC2-ABD4-66D4C2B9F748}">
      <dgm:prSet phldrT="[Текст]"/>
      <dgm:spPr/>
      <dgm:t>
        <a:bodyPr/>
        <a:lstStyle/>
        <a:p>
          <a:r>
            <a:rPr lang="uk-UA" b="1" dirty="0" smtClean="0"/>
            <a:t>Завдання національно-патріотичного виховання</a:t>
          </a:r>
          <a:endParaRPr lang="ru-RU" b="1" dirty="0"/>
        </a:p>
      </dgm:t>
    </dgm:pt>
    <dgm:pt modelId="{A02EAAAF-2720-424A-A19F-48C61652E233}" type="parTrans" cxnId="{354982A9-5036-4888-B69D-37672550E7B9}">
      <dgm:prSet/>
      <dgm:spPr/>
      <dgm:t>
        <a:bodyPr/>
        <a:lstStyle/>
        <a:p>
          <a:endParaRPr lang="ru-RU"/>
        </a:p>
      </dgm:t>
    </dgm:pt>
    <dgm:pt modelId="{EE36A779-FCE8-4243-8ABF-5F5CF5D9D089}" type="sibTrans" cxnId="{354982A9-5036-4888-B69D-37672550E7B9}">
      <dgm:prSet/>
      <dgm:spPr/>
      <dgm:t>
        <a:bodyPr/>
        <a:lstStyle/>
        <a:p>
          <a:endParaRPr lang="ru-RU"/>
        </a:p>
      </dgm:t>
    </dgm:pt>
    <dgm:pt modelId="{847D34D0-8201-4BB5-A205-6FC92A383AAF}">
      <dgm:prSet phldrT="[Текст]"/>
      <dgm:spPr/>
      <dgm:t>
        <a:bodyPr/>
        <a:lstStyle/>
        <a:p>
          <a:r>
            <a:rPr lang="uk-UA" b="1" dirty="0" smtClean="0"/>
            <a:t>Формування національної свідомості, любові до рідної землі, свого народу, готовність її захищати</a:t>
          </a:r>
          <a:endParaRPr lang="ru-RU" b="1" dirty="0"/>
        </a:p>
      </dgm:t>
    </dgm:pt>
    <dgm:pt modelId="{ED4D45B8-7010-4662-99A5-D8E6FD225853}" type="parTrans" cxnId="{E315729C-15A0-44A4-B903-42B2CA3B7896}">
      <dgm:prSet/>
      <dgm:spPr/>
      <dgm:t>
        <a:bodyPr/>
        <a:lstStyle/>
        <a:p>
          <a:endParaRPr lang="ru-RU"/>
        </a:p>
      </dgm:t>
    </dgm:pt>
    <dgm:pt modelId="{AE12B245-1506-4F92-A17F-A33B9FFBD09E}" type="sibTrans" cxnId="{E315729C-15A0-44A4-B903-42B2CA3B7896}">
      <dgm:prSet/>
      <dgm:spPr/>
      <dgm:t>
        <a:bodyPr/>
        <a:lstStyle/>
        <a:p>
          <a:endParaRPr lang="ru-RU"/>
        </a:p>
      </dgm:t>
    </dgm:pt>
    <dgm:pt modelId="{5757FE6B-BFD6-4E68-B999-6D30FDC3EA5D}">
      <dgm:prSet phldrT="[Текст]"/>
      <dgm:spPr/>
      <dgm:t>
        <a:bodyPr/>
        <a:lstStyle/>
        <a:p>
          <a:r>
            <a:rPr lang="uk-UA" b="1" dirty="0" smtClean="0"/>
            <a:t>Виховання поваги до Конституції, законодавства України, державної символіки України</a:t>
          </a:r>
          <a:endParaRPr lang="ru-RU" b="1" dirty="0"/>
        </a:p>
      </dgm:t>
    </dgm:pt>
    <dgm:pt modelId="{039440EC-DF3E-44D6-BECA-E7FBE2366FD8}" type="parTrans" cxnId="{AA01B665-5BD7-49A6-9BC3-B2CBC7A2DD23}">
      <dgm:prSet/>
      <dgm:spPr/>
      <dgm:t>
        <a:bodyPr/>
        <a:lstStyle/>
        <a:p>
          <a:endParaRPr lang="ru-RU"/>
        </a:p>
      </dgm:t>
    </dgm:pt>
    <dgm:pt modelId="{53E2DE55-D9A1-4CC5-A653-047AFC8BEEE2}" type="sibTrans" cxnId="{AA01B665-5BD7-49A6-9BC3-B2CBC7A2DD23}">
      <dgm:prSet/>
      <dgm:spPr/>
      <dgm:t>
        <a:bodyPr/>
        <a:lstStyle/>
        <a:p>
          <a:endParaRPr lang="ru-RU"/>
        </a:p>
      </dgm:t>
    </dgm:pt>
    <dgm:pt modelId="{1A95ABF5-8967-41B6-BA0E-C8A05AD15F8A}">
      <dgm:prSet phldrT="[Текст]"/>
      <dgm:spPr/>
      <dgm:t>
        <a:bodyPr/>
        <a:lstStyle/>
        <a:p>
          <a:r>
            <a:rPr lang="uk-UA" b="1" dirty="0" smtClean="0"/>
            <a:t>Знання історії свого народу, виховання поваги до її носіїв</a:t>
          </a:r>
          <a:endParaRPr lang="ru-RU" b="1" dirty="0"/>
        </a:p>
      </dgm:t>
    </dgm:pt>
    <dgm:pt modelId="{FFB14B7A-2650-4C9C-AA2B-8B81FCC49D37}" type="parTrans" cxnId="{E7BA66DC-12A4-433B-A8C0-CBCBA5E536CC}">
      <dgm:prSet/>
      <dgm:spPr/>
      <dgm:t>
        <a:bodyPr/>
        <a:lstStyle/>
        <a:p>
          <a:endParaRPr lang="ru-RU"/>
        </a:p>
      </dgm:t>
    </dgm:pt>
    <dgm:pt modelId="{663F2A5A-20FC-4383-82B2-030861F9C0B4}" type="sibTrans" cxnId="{E7BA66DC-12A4-433B-A8C0-CBCBA5E536CC}">
      <dgm:prSet/>
      <dgm:spPr/>
      <dgm:t>
        <a:bodyPr/>
        <a:lstStyle/>
        <a:p>
          <a:endParaRPr lang="ru-RU"/>
        </a:p>
      </dgm:t>
    </dgm:pt>
    <dgm:pt modelId="{5E3D80FB-1CD8-4269-8031-E76E2C652EFF}">
      <dgm:prSet phldrT="[Текст]"/>
      <dgm:spPr/>
      <dgm:t>
        <a:bodyPr/>
        <a:lstStyle/>
        <a:p>
          <a:r>
            <a:rPr lang="uk-UA" b="1" dirty="0" smtClean="0"/>
            <a:t>Формування мовної культури, володіння українською мовою як духовним кодом нації</a:t>
          </a:r>
          <a:endParaRPr lang="ru-RU" b="1" dirty="0"/>
        </a:p>
      </dgm:t>
    </dgm:pt>
    <dgm:pt modelId="{7CC4236C-1591-48E9-B366-C045BBB8398F}" type="parTrans" cxnId="{254D1000-3419-42CF-A7E3-9D25B256CCB4}">
      <dgm:prSet/>
      <dgm:spPr/>
      <dgm:t>
        <a:bodyPr/>
        <a:lstStyle/>
        <a:p>
          <a:endParaRPr lang="ru-RU"/>
        </a:p>
      </dgm:t>
    </dgm:pt>
    <dgm:pt modelId="{EE62792C-100B-4B24-BB81-A535091CF0DF}" type="sibTrans" cxnId="{254D1000-3419-42CF-A7E3-9D25B256CCB4}">
      <dgm:prSet/>
      <dgm:spPr/>
      <dgm:t>
        <a:bodyPr/>
        <a:lstStyle/>
        <a:p>
          <a:endParaRPr lang="ru-RU"/>
        </a:p>
      </dgm:t>
    </dgm:pt>
    <dgm:pt modelId="{9C6EA327-5577-4333-BA5D-A93880E49660}">
      <dgm:prSet phldrT="[Текст]"/>
      <dgm:spPr/>
      <dgm:t>
        <a:bodyPr/>
        <a:lstStyle/>
        <a:p>
          <a:r>
            <a:rPr lang="uk-UA" b="1" dirty="0" smtClean="0"/>
            <a:t>Виховання шанобливого ставлення до культури, звичаїв, традицій українців</a:t>
          </a:r>
          <a:endParaRPr lang="ru-RU" b="1" dirty="0"/>
        </a:p>
      </dgm:t>
    </dgm:pt>
    <dgm:pt modelId="{A5B7B3AD-8FCA-494B-8FC4-6B0A915A696B}" type="parTrans" cxnId="{176A47B6-A480-40EB-B080-53E2A82CA548}">
      <dgm:prSet/>
      <dgm:spPr/>
      <dgm:t>
        <a:bodyPr/>
        <a:lstStyle/>
        <a:p>
          <a:endParaRPr lang="ru-RU"/>
        </a:p>
      </dgm:t>
    </dgm:pt>
    <dgm:pt modelId="{627184FC-C410-4245-93DA-694250FFCEAE}" type="sibTrans" cxnId="{176A47B6-A480-40EB-B080-53E2A82CA548}">
      <dgm:prSet/>
      <dgm:spPr/>
      <dgm:t>
        <a:bodyPr/>
        <a:lstStyle/>
        <a:p>
          <a:endParaRPr lang="ru-RU"/>
        </a:p>
      </dgm:t>
    </dgm:pt>
    <dgm:pt modelId="{91D1FBBD-34B7-4DB5-927D-E4119F08390E}">
      <dgm:prSet phldrT="[Текст]"/>
      <dgm:spPr/>
      <dgm:t>
        <a:bodyPr/>
        <a:lstStyle/>
        <a:p>
          <a:r>
            <a:rPr lang="uk-UA" b="1" dirty="0" smtClean="0"/>
            <a:t>Забезпечення духовної єдності поколінь, виховання поваги до батьків</a:t>
          </a:r>
          <a:r>
            <a:rPr lang="uk-UA" b="1" smtClean="0"/>
            <a:t>, жінки-матері як </a:t>
          </a:r>
          <a:r>
            <a:rPr lang="uk-UA" b="1" dirty="0" smtClean="0"/>
            <a:t>берегині роду</a:t>
          </a:r>
          <a:endParaRPr lang="ru-RU" b="1" dirty="0"/>
        </a:p>
      </dgm:t>
    </dgm:pt>
    <dgm:pt modelId="{000CC546-0ADA-4797-B610-21801E112046}" type="sibTrans" cxnId="{7332D88E-4741-4416-89C6-903556C0FE8C}">
      <dgm:prSet/>
      <dgm:spPr/>
      <dgm:t>
        <a:bodyPr/>
        <a:lstStyle/>
        <a:p>
          <a:endParaRPr lang="ru-RU"/>
        </a:p>
      </dgm:t>
    </dgm:pt>
    <dgm:pt modelId="{4C3AB479-6ACF-48CD-A1D3-ADC60005D8E3}" type="parTrans" cxnId="{7332D88E-4741-4416-89C6-903556C0FE8C}">
      <dgm:prSet/>
      <dgm:spPr/>
      <dgm:t>
        <a:bodyPr/>
        <a:lstStyle/>
        <a:p>
          <a:endParaRPr lang="ru-RU"/>
        </a:p>
      </dgm:t>
    </dgm:pt>
    <dgm:pt modelId="{6E0DBD29-B439-4764-87CE-553090A67992}" type="pres">
      <dgm:prSet presAssocID="{65797345-51C0-4B81-B45E-5776D05D67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309C8-9E95-4E89-A574-F58FC4EFEF2B}" type="pres">
      <dgm:prSet presAssocID="{0884D9C1-3112-4FC2-ABD4-66D4C2B9F748}" presName="centerShape" presStyleLbl="node0" presStyleIdx="0" presStyleCnt="1"/>
      <dgm:spPr/>
      <dgm:t>
        <a:bodyPr/>
        <a:lstStyle/>
        <a:p>
          <a:endParaRPr lang="ru-RU"/>
        </a:p>
      </dgm:t>
    </dgm:pt>
    <dgm:pt modelId="{063598E3-6CFF-40DC-BB36-1EA96DA572EE}" type="pres">
      <dgm:prSet presAssocID="{847D34D0-8201-4BB5-A205-6FC92A383AAF}" presName="node" presStyleLbl="node1" presStyleIdx="0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7B864EF-4DE3-4F7F-9D43-F83445605D60}" type="pres">
      <dgm:prSet presAssocID="{847D34D0-8201-4BB5-A205-6FC92A383AAF}" presName="dummy" presStyleCnt="0"/>
      <dgm:spPr/>
    </dgm:pt>
    <dgm:pt modelId="{5E938F55-CB1C-4DEE-BB1D-E7BC7C6E0FEB}" type="pres">
      <dgm:prSet presAssocID="{AE12B245-1506-4F92-A17F-A33B9FFBD09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28A8053-498B-4A52-8329-0D25F38FA44F}" type="pres">
      <dgm:prSet presAssocID="{5757FE6B-BFD6-4E68-B999-6D30FDC3EA5D}" presName="node" presStyleLbl="node1" presStyleIdx="1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616F721-4E09-4A42-9775-33067487DD0F}" type="pres">
      <dgm:prSet presAssocID="{5757FE6B-BFD6-4E68-B999-6D30FDC3EA5D}" presName="dummy" presStyleCnt="0"/>
      <dgm:spPr/>
    </dgm:pt>
    <dgm:pt modelId="{9E95719B-0587-4B6B-B864-F3E734A4C4C3}" type="pres">
      <dgm:prSet presAssocID="{53E2DE55-D9A1-4CC5-A653-047AFC8BEEE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3A95C51-8ED2-4DAD-9DC5-71DBA5845EE4}" type="pres">
      <dgm:prSet presAssocID="{1A95ABF5-8967-41B6-BA0E-C8A05AD15F8A}" presName="node" presStyleLbl="node1" presStyleIdx="2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E134B96-3711-4258-AFE4-09E4A644D5CE}" type="pres">
      <dgm:prSet presAssocID="{1A95ABF5-8967-41B6-BA0E-C8A05AD15F8A}" presName="dummy" presStyleCnt="0"/>
      <dgm:spPr/>
    </dgm:pt>
    <dgm:pt modelId="{6ED24486-3B74-4C82-A7F3-7CE2215E9373}" type="pres">
      <dgm:prSet presAssocID="{663F2A5A-20FC-4383-82B2-030861F9C0B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9F4C23E-A990-41E2-AD31-64EB2B82B3F0}" type="pres">
      <dgm:prSet presAssocID="{5E3D80FB-1CD8-4269-8031-E76E2C652EFF}" presName="node" presStyleLbl="node1" presStyleIdx="3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A1D976C-C7B0-4B76-9FD3-EEF554B7DE34}" type="pres">
      <dgm:prSet presAssocID="{5E3D80FB-1CD8-4269-8031-E76E2C652EFF}" presName="dummy" presStyleCnt="0"/>
      <dgm:spPr/>
    </dgm:pt>
    <dgm:pt modelId="{A5F1A85F-D6C1-42A1-A112-7C57605E0FD6}" type="pres">
      <dgm:prSet presAssocID="{EE62792C-100B-4B24-BB81-A535091CF0D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40E1EAB-5240-4CCB-B532-1C9E51C86AE9}" type="pres">
      <dgm:prSet presAssocID="{9C6EA327-5577-4333-BA5D-A93880E49660}" presName="node" presStyleLbl="node1" presStyleIdx="4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54C158C-47F8-438F-AB06-805CEDD30034}" type="pres">
      <dgm:prSet presAssocID="{9C6EA327-5577-4333-BA5D-A93880E49660}" presName="dummy" presStyleCnt="0"/>
      <dgm:spPr/>
    </dgm:pt>
    <dgm:pt modelId="{0BAFFF2A-F25F-4DEA-A141-358C31424FDD}" type="pres">
      <dgm:prSet presAssocID="{627184FC-C410-4245-93DA-694250FFCEA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1816C0D-62DC-4D49-9D8E-9E57B83E3306}" type="pres">
      <dgm:prSet presAssocID="{91D1FBBD-34B7-4DB5-927D-E4119F08390E}" presName="node" presStyleLbl="node1" presStyleIdx="5" presStyleCnt="6" custScaleX="148611" custScaleY="8430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C5CE50E-F9E6-4B6B-AE48-2F27815E2781}" type="pres">
      <dgm:prSet presAssocID="{91D1FBBD-34B7-4DB5-927D-E4119F08390E}" presName="dummy" presStyleCnt="0"/>
      <dgm:spPr/>
    </dgm:pt>
    <dgm:pt modelId="{5CB53975-0194-4AD2-9F2D-74819DD7C352}" type="pres">
      <dgm:prSet presAssocID="{000CC546-0ADA-4797-B610-21801E112046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7BA66DC-12A4-433B-A8C0-CBCBA5E536CC}" srcId="{0884D9C1-3112-4FC2-ABD4-66D4C2B9F748}" destId="{1A95ABF5-8967-41B6-BA0E-C8A05AD15F8A}" srcOrd="2" destOrd="0" parTransId="{FFB14B7A-2650-4C9C-AA2B-8B81FCC49D37}" sibTransId="{663F2A5A-20FC-4383-82B2-030861F9C0B4}"/>
    <dgm:cxn modelId="{B2171EFE-503D-4393-BE93-ED709A6904F0}" type="presOf" srcId="{5E3D80FB-1CD8-4269-8031-E76E2C652EFF}" destId="{49F4C23E-A990-41E2-AD31-64EB2B82B3F0}" srcOrd="0" destOrd="0" presId="urn:microsoft.com/office/officeart/2005/8/layout/radial6"/>
    <dgm:cxn modelId="{CC447F1C-3AB8-4038-B288-751C05911045}" type="presOf" srcId="{91D1FBBD-34B7-4DB5-927D-E4119F08390E}" destId="{D1816C0D-62DC-4D49-9D8E-9E57B83E3306}" srcOrd="0" destOrd="0" presId="urn:microsoft.com/office/officeart/2005/8/layout/radial6"/>
    <dgm:cxn modelId="{254D1000-3419-42CF-A7E3-9D25B256CCB4}" srcId="{0884D9C1-3112-4FC2-ABD4-66D4C2B9F748}" destId="{5E3D80FB-1CD8-4269-8031-E76E2C652EFF}" srcOrd="3" destOrd="0" parTransId="{7CC4236C-1591-48E9-B366-C045BBB8398F}" sibTransId="{EE62792C-100B-4B24-BB81-A535091CF0DF}"/>
    <dgm:cxn modelId="{6BB0CF6E-1E8B-4747-A449-F18D718EBA07}" type="presOf" srcId="{53E2DE55-D9A1-4CC5-A653-047AFC8BEEE2}" destId="{9E95719B-0587-4B6B-B864-F3E734A4C4C3}" srcOrd="0" destOrd="0" presId="urn:microsoft.com/office/officeart/2005/8/layout/radial6"/>
    <dgm:cxn modelId="{C8588B43-6618-4677-AAC5-ACDF91763B24}" type="presOf" srcId="{663F2A5A-20FC-4383-82B2-030861F9C0B4}" destId="{6ED24486-3B74-4C82-A7F3-7CE2215E9373}" srcOrd="0" destOrd="0" presId="urn:microsoft.com/office/officeart/2005/8/layout/radial6"/>
    <dgm:cxn modelId="{176A47B6-A480-40EB-B080-53E2A82CA548}" srcId="{0884D9C1-3112-4FC2-ABD4-66D4C2B9F748}" destId="{9C6EA327-5577-4333-BA5D-A93880E49660}" srcOrd="4" destOrd="0" parTransId="{A5B7B3AD-8FCA-494B-8FC4-6B0A915A696B}" sibTransId="{627184FC-C410-4245-93DA-694250FFCEAE}"/>
    <dgm:cxn modelId="{EAE4EB18-041B-4365-84C4-AAFF8B202699}" type="presOf" srcId="{EE62792C-100B-4B24-BB81-A535091CF0DF}" destId="{A5F1A85F-D6C1-42A1-A112-7C57605E0FD6}" srcOrd="0" destOrd="0" presId="urn:microsoft.com/office/officeart/2005/8/layout/radial6"/>
    <dgm:cxn modelId="{B7E17425-D18A-4925-8E69-463224F5E208}" type="presOf" srcId="{627184FC-C410-4245-93DA-694250FFCEAE}" destId="{0BAFFF2A-F25F-4DEA-A141-358C31424FDD}" srcOrd="0" destOrd="0" presId="urn:microsoft.com/office/officeart/2005/8/layout/radial6"/>
    <dgm:cxn modelId="{E315729C-15A0-44A4-B903-42B2CA3B7896}" srcId="{0884D9C1-3112-4FC2-ABD4-66D4C2B9F748}" destId="{847D34D0-8201-4BB5-A205-6FC92A383AAF}" srcOrd="0" destOrd="0" parTransId="{ED4D45B8-7010-4662-99A5-D8E6FD225853}" sibTransId="{AE12B245-1506-4F92-A17F-A33B9FFBD09E}"/>
    <dgm:cxn modelId="{354982A9-5036-4888-B69D-37672550E7B9}" srcId="{65797345-51C0-4B81-B45E-5776D05D6723}" destId="{0884D9C1-3112-4FC2-ABD4-66D4C2B9F748}" srcOrd="0" destOrd="0" parTransId="{A02EAAAF-2720-424A-A19F-48C61652E233}" sibTransId="{EE36A779-FCE8-4243-8ABF-5F5CF5D9D089}"/>
    <dgm:cxn modelId="{AE728F1E-3BB4-4573-9C8A-8B3F923BCBEE}" type="presOf" srcId="{65797345-51C0-4B81-B45E-5776D05D6723}" destId="{6E0DBD29-B439-4764-87CE-553090A67992}" srcOrd="0" destOrd="0" presId="urn:microsoft.com/office/officeart/2005/8/layout/radial6"/>
    <dgm:cxn modelId="{86F4BB6A-56B5-48F6-AC7A-C8645FC78B14}" type="presOf" srcId="{5757FE6B-BFD6-4E68-B999-6D30FDC3EA5D}" destId="{128A8053-498B-4A52-8329-0D25F38FA44F}" srcOrd="0" destOrd="0" presId="urn:microsoft.com/office/officeart/2005/8/layout/radial6"/>
    <dgm:cxn modelId="{AA01B665-5BD7-49A6-9BC3-B2CBC7A2DD23}" srcId="{0884D9C1-3112-4FC2-ABD4-66D4C2B9F748}" destId="{5757FE6B-BFD6-4E68-B999-6D30FDC3EA5D}" srcOrd="1" destOrd="0" parTransId="{039440EC-DF3E-44D6-BECA-E7FBE2366FD8}" sibTransId="{53E2DE55-D9A1-4CC5-A653-047AFC8BEEE2}"/>
    <dgm:cxn modelId="{70E3A7E4-B90C-44B2-B4AE-987122D6784D}" type="presOf" srcId="{000CC546-0ADA-4797-B610-21801E112046}" destId="{5CB53975-0194-4AD2-9F2D-74819DD7C352}" srcOrd="0" destOrd="0" presId="urn:microsoft.com/office/officeart/2005/8/layout/radial6"/>
    <dgm:cxn modelId="{0F6B2573-3B69-4507-8F2A-87733DC3636F}" type="presOf" srcId="{0884D9C1-3112-4FC2-ABD4-66D4C2B9F748}" destId="{F0A309C8-9E95-4E89-A574-F58FC4EFEF2B}" srcOrd="0" destOrd="0" presId="urn:microsoft.com/office/officeart/2005/8/layout/radial6"/>
    <dgm:cxn modelId="{1CAE404D-144A-4F56-82EB-E23151C5639A}" type="presOf" srcId="{AE12B245-1506-4F92-A17F-A33B9FFBD09E}" destId="{5E938F55-CB1C-4DEE-BB1D-E7BC7C6E0FEB}" srcOrd="0" destOrd="0" presId="urn:microsoft.com/office/officeart/2005/8/layout/radial6"/>
    <dgm:cxn modelId="{78E40A13-0311-4143-BF5B-9430B5CEBC2C}" type="presOf" srcId="{9C6EA327-5577-4333-BA5D-A93880E49660}" destId="{540E1EAB-5240-4CCB-B532-1C9E51C86AE9}" srcOrd="0" destOrd="0" presId="urn:microsoft.com/office/officeart/2005/8/layout/radial6"/>
    <dgm:cxn modelId="{02DA9A4A-4648-4873-8C13-28C2076FAF3B}" type="presOf" srcId="{847D34D0-8201-4BB5-A205-6FC92A383AAF}" destId="{063598E3-6CFF-40DC-BB36-1EA96DA572EE}" srcOrd="0" destOrd="0" presId="urn:microsoft.com/office/officeart/2005/8/layout/radial6"/>
    <dgm:cxn modelId="{86575F5C-6154-4615-91BB-4DDCFD419C45}" type="presOf" srcId="{1A95ABF5-8967-41B6-BA0E-C8A05AD15F8A}" destId="{23A95C51-8ED2-4DAD-9DC5-71DBA5845EE4}" srcOrd="0" destOrd="0" presId="urn:microsoft.com/office/officeart/2005/8/layout/radial6"/>
    <dgm:cxn modelId="{7332D88E-4741-4416-89C6-903556C0FE8C}" srcId="{0884D9C1-3112-4FC2-ABD4-66D4C2B9F748}" destId="{91D1FBBD-34B7-4DB5-927D-E4119F08390E}" srcOrd="5" destOrd="0" parTransId="{4C3AB479-6ACF-48CD-A1D3-ADC60005D8E3}" sibTransId="{000CC546-0ADA-4797-B610-21801E112046}"/>
    <dgm:cxn modelId="{E363C764-D07B-478B-957A-F26AFBD360D4}" type="presParOf" srcId="{6E0DBD29-B439-4764-87CE-553090A67992}" destId="{F0A309C8-9E95-4E89-A574-F58FC4EFEF2B}" srcOrd="0" destOrd="0" presId="urn:microsoft.com/office/officeart/2005/8/layout/radial6"/>
    <dgm:cxn modelId="{9934476A-CB4E-4AEB-BF9B-FEE18EEE62FA}" type="presParOf" srcId="{6E0DBD29-B439-4764-87CE-553090A67992}" destId="{063598E3-6CFF-40DC-BB36-1EA96DA572EE}" srcOrd="1" destOrd="0" presId="urn:microsoft.com/office/officeart/2005/8/layout/radial6"/>
    <dgm:cxn modelId="{DF4850D8-D75E-4B98-A1CF-22C28F22C788}" type="presParOf" srcId="{6E0DBD29-B439-4764-87CE-553090A67992}" destId="{07B864EF-4DE3-4F7F-9D43-F83445605D60}" srcOrd="2" destOrd="0" presId="urn:microsoft.com/office/officeart/2005/8/layout/radial6"/>
    <dgm:cxn modelId="{BE8C6D93-D02D-436E-9BD7-4CA55E21D0A5}" type="presParOf" srcId="{6E0DBD29-B439-4764-87CE-553090A67992}" destId="{5E938F55-CB1C-4DEE-BB1D-E7BC7C6E0FEB}" srcOrd="3" destOrd="0" presId="urn:microsoft.com/office/officeart/2005/8/layout/radial6"/>
    <dgm:cxn modelId="{3920D6A8-673A-4E3E-9B94-E12818A16D80}" type="presParOf" srcId="{6E0DBD29-B439-4764-87CE-553090A67992}" destId="{128A8053-498B-4A52-8329-0D25F38FA44F}" srcOrd="4" destOrd="0" presId="urn:microsoft.com/office/officeart/2005/8/layout/radial6"/>
    <dgm:cxn modelId="{FA761126-96B3-491E-AACE-4AB51F0617D7}" type="presParOf" srcId="{6E0DBD29-B439-4764-87CE-553090A67992}" destId="{8616F721-4E09-4A42-9775-33067487DD0F}" srcOrd="5" destOrd="0" presId="urn:microsoft.com/office/officeart/2005/8/layout/radial6"/>
    <dgm:cxn modelId="{8BE7736A-D0BD-42CE-AFBD-A9C20569C6A5}" type="presParOf" srcId="{6E0DBD29-B439-4764-87CE-553090A67992}" destId="{9E95719B-0587-4B6B-B864-F3E734A4C4C3}" srcOrd="6" destOrd="0" presId="urn:microsoft.com/office/officeart/2005/8/layout/radial6"/>
    <dgm:cxn modelId="{F4C1BCFD-C937-451D-8913-09915A2C8B51}" type="presParOf" srcId="{6E0DBD29-B439-4764-87CE-553090A67992}" destId="{23A95C51-8ED2-4DAD-9DC5-71DBA5845EE4}" srcOrd="7" destOrd="0" presId="urn:microsoft.com/office/officeart/2005/8/layout/radial6"/>
    <dgm:cxn modelId="{044B149C-2F14-4972-9DFE-4FF31E355986}" type="presParOf" srcId="{6E0DBD29-B439-4764-87CE-553090A67992}" destId="{9E134B96-3711-4258-AFE4-09E4A644D5CE}" srcOrd="8" destOrd="0" presId="urn:microsoft.com/office/officeart/2005/8/layout/radial6"/>
    <dgm:cxn modelId="{C8230A05-A5C7-41D6-9EEC-0674C78727A9}" type="presParOf" srcId="{6E0DBD29-B439-4764-87CE-553090A67992}" destId="{6ED24486-3B74-4C82-A7F3-7CE2215E9373}" srcOrd="9" destOrd="0" presId="urn:microsoft.com/office/officeart/2005/8/layout/radial6"/>
    <dgm:cxn modelId="{A789246D-0033-48CA-A93A-4DCC0E2A90E3}" type="presParOf" srcId="{6E0DBD29-B439-4764-87CE-553090A67992}" destId="{49F4C23E-A990-41E2-AD31-64EB2B82B3F0}" srcOrd="10" destOrd="0" presId="urn:microsoft.com/office/officeart/2005/8/layout/radial6"/>
    <dgm:cxn modelId="{84D84FB7-C59F-4478-AE1B-D39B9D95A6D1}" type="presParOf" srcId="{6E0DBD29-B439-4764-87CE-553090A67992}" destId="{4A1D976C-C7B0-4B76-9FD3-EEF554B7DE34}" srcOrd="11" destOrd="0" presId="urn:microsoft.com/office/officeart/2005/8/layout/radial6"/>
    <dgm:cxn modelId="{BE160134-9F5C-4676-BB8F-DCB90F7CC693}" type="presParOf" srcId="{6E0DBD29-B439-4764-87CE-553090A67992}" destId="{A5F1A85F-D6C1-42A1-A112-7C57605E0FD6}" srcOrd="12" destOrd="0" presId="urn:microsoft.com/office/officeart/2005/8/layout/radial6"/>
    <dgm:cxn modelId="{0D558EDE-AA8B-4003-A488-9BE9F6FDF9C3}" type="presParOf" srcId="{6E0DBD29-B439-4764-87CE-553090A67992}" destId="{540E1EAB-5240-4CCB-B532-1C9E51C86AE9}" srcOrd="13" destOrd="0" presId="urn:microsoft.com/office/officeart/2005/8/layout/radial6"/>
    <dgm:cxn modelId="{761DFF0B-AD0C-4A14-8DE4-508649168B86}" type="presParOf" srcId="{6E0DBD29-B439-4764-87CE-553090A67992}" destId="{554C158C-47F8-438F-AB06-805CEDD30034}" srcOrd="14" destOrd="0" presId="urn:microsoft.com/office/officeart/2005/8/layout/radial6"/>
    <dgm:cxn modelId="{2B7D8AF7-D56A-43DA-9D4F-9BE1D7EE9200}" type="presParOf" srcId="{6E0DBD29-B439-4764-87CE-553090A67992}" destId="{0BAFFF2A-F25F-4DEA-A141-358C31424FDD}" srcOrd="15" destOrd="0" presId="urn:microsoft.com/office/officeart/2005/8/layout/radial6"/>
    <dgm:cxn modelId="{71B0701F-8ABA-46F6-BFE0-10539D8BE820}" type="presParOf" srcId="{6E0DBD29-B439-4764-87CE-553090A67992}" destId="{D1816C0D-62DC-4D49-9D8E-9E57B83E3306}" srcOrd="16" destOrd="0" presId="urn:microsoft.com/office/officeart/2005/8/layout/radial6"/>
    <dgm:cxn modelId="{7DDEEB22-E65A-4555-887F-4C01EDFA84D9}" type="presParOf" srcId="{6E0DBD29-B439-4764-87CE-553090A67992}" destId="{BC5CE50E-F9E6-4B6B-AE48-2F27815E2781}" srcOrd="17" destOrd="0" presId="urn:microsoft.com/office/officeart/2005/8/layout/radial6"/>
    <dgm:cxn modelId="{C3D5FA26-8EA4-400F-A1CC-36576973D4E7}" type="presParOf" srcId="{6E0DBD29-B439-4764-87CE-553090A67992}" destId="{5CB53975-0194-4AD2-9F2D-74819DD7C35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030A-4437-4E2C-AD18-08226D8E6C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0D39BE-7773-4E57-8981-DA19E2229803}">
      <dgm:prSet phldrT="[Текст]" custT="1"/>
      <dgm:spPr/>
      <dgm:t>
        <a:bodyPr/>
        <a:lstStyle/>
        <a:p>
          <a:r>
            <a:rPr lang="uk-UA" sz="3600" b="1" dirty="0" smtClean="0"/>
            <a:t>Завдання вчителя</a:t>
          </a:r>
          <a:endParaRPr lang="ru-RU" sz="3600" b="1" dirty="0"/>
        </a:p>
      </dgm:t>
    </dgm:pt>
    <dgm:pt modelId="{D478A337-D175-44D2-990F-5A51EFC655CC}" type="parTrans" cxnId="{0F156351-C979-4081-958E-C66435E4C783}">
      <dgm:prSet/>
      <dgm:spPr/>
      <dgm:t>
        <a:bodyPr/>
        <a:lstStyle/>
        <a:p>
          <a:endParaRPr lang="ru-RU"/>
        </a:p>
      </dgm:t>
    </dgm:pt>
    <dgm:pt modelId="{BD2E5994-5A2F-44A2-9A62-21291D3498CD}" type="sibTrans" cxnId="{0F156351-C979-4081-958E-C66435E4C783}">
      <dgm:prSet/>
      <dgm:spPr/>
      <dgm:t>
        <a:bodyPr/>
        <a:lstStyle/>
        <a:p>
          <a:endParaRPr lang="ru-RU"/>
        </a:p>
      </dgm:t>
    </dgm:pt>
    <dgm:pt modelId="{66E20EFC-50D9-4478-B32B-BD21FA63C99E}">
      <dgm:prSet phldrT="[Текст]"/>
      <dgm:spPr/>
      <dgm:t>
        <a:bodyPr/>
        <a:lstStyle/>
        <a:p>
          <a:r>
            <a:rPr lang="uk-UA" b="1" dirty="0" smtClean="0"/>
            <a:t>Сприяти формуванню активної позиції  учнів щодо реалізації ідеалів і цінностей демократії в Україні</a:t>
          </a:r>
          <a:endParaRPr lang="ru-RU" b="1" dirty="0"/>
        </a:p>
      </dgm:t>
    </dgm:pt>
    <dgm:pt modelId="{A6DA8EF9-9C9E-4F06-A3BF-4FDB37D9F67E}" type="parTrans" cxnId="{BA8B32F3-9D79-44A2-8B90-6DE9CD564794}">
      <dgm:prSet/>
      <dgm:spPr/>
      <dgm:t>
        <a:bodyPr/>
        <a:lstStyle/>
        <a:p>
          <a:endParaRPr lang="ru-RU"/>
        </a:p>
      </dgm:t>
    </dgm:pt>
    <dgm:pt modelId="{30D7538B-C92D-44AF-897D-FBC4BB34529A}" type="sibTrans" cxnId="{BA8B32F3-9D79-44A2-8B90-6DE9CD564794}">
      <dgm:prSet/>
      <dgm:spPr/>
      <dgm:t>
        <a:bodyPr/>
        <a:lstStyle/>
        <a:p>
          <a:endParaRPr lang="ru-RU"/>
        </a:p>
      </dgm:t>
    </dgm:pt>
    <dgm:pt modelId="{53E7EDF2-3293-4309-AABA-6595698BAF95}">
      <dgm:prSet phldrT="[Текст]"/>
      <dgm:spPr/>
      <dgm:t>
        <a:bodyPr/>
        <a:lstStyle/>
        <a:p>
          <a:r>
            <a:rPr lang="uk-UA" b="1" dirty="0" smtClean="0"/>
            <a:t>Сформувати мотивацію та уміння, необхідні для відповідальної участі молоді у громадському житті</a:t>
          </a:r>
          <a:endParaRPr lang="ru-RU" b="1" dirty="0"/>
        </a:p>
      </dgm:t>
    </dgm:pt>
    <dgm:pt modelId="{2061A59B-4213-494B-BEAD-D295B721173F}" type="parTrans" cxnId="{E94328E9-934C-4470-ADDA-B491838BBFD3}">
      <dgm:prSet/>
      <dgm:spPr/>
      <dgm:t>
        <a:bodyPr/>
        <a:lstStyle/>
        <a:p>
          <a:endParaRPr lang="ru-RU"/>
        </a:p>
      </dgm:t>
    </dgm:pt>
    <dgm:pt modelId="{DCBE111D-1002-4F2C-A1FC-21FDF9BDD4A0}" type="sibTrans" cxnId="{E94328E9-934C-4470-ADDA-B491838BBFD3}">
      <dgm:prSet/>
      <dgm:spPr/>
      <dgm:t>
        <a:bodyPr/>
        <a:lstStyle/>
        <a:p>
          <a:endParaRPr lang="ru-RU"/>
        </a:p>
      </dgm:t>
    </dgm:pt>
    <dgm:pt modelId="{8A07F9FD-5119-4F26-B1F2-3F54EE2A1AD8}">
      <dgm:prSet phldrT="[Текст]"/>
      <dgm:spPr/>
      <dgm:t>
        <a:bodyPr/>
        <a:lstStyle/>
        <a:p>
          <a:r>
            <a:rPr lang="uk-UA" b="1" dirty="0" smtClean="0"/>
            <a:t>Створити умови для набуття учнями досвіду громадянської дії, демократичної поведінки та конструктивної взаємодії</a:t>
          </a:r>
          <a:endParaRPr lang="ru-RU" b="1" dirty="0"/>
        </a:p>
      </dgm:t>
    </dgm:pt>
    <dgm:pt modelId="{7D3221D4-AB18-44EC-9FA6-57D07907EAAA}" type="parTrans" cxnId="{F42E192F-868F-4015-96F4-57CCF214CC55}">
      <dgm:prSet/>
      <dgm:spPr/>
      <dgm:t>
        <a:bodyPr/>
        <a:lstStyle/>
        <a:p>
          <a:endParaRPr lang="ru-RU"/>
        </a:p>
      </dgm:t>
    </dgm:pt>
    <dgm:pt modelId="{960056BF-31F1-4353-AA42-724114D129B7}" type="sibTrans" cxnId="{F42E192F-868F-4015-96F4-57CCF214CC55}">
      <dgm:prSet/>
      <dgm:spPr/>
      <dgm:t>
        <a:bodyPr/>
        <a:lstStyle/>
        <a:p>
          <a:endParaRPr lang="ru-RU"/>
        </a:p>
      </dgm:t>
    </dgm:pt>
    <dgm:pt modelId="{736CFA1C-A068-47CD-A277-BDF4C85867DB}" type="pres">
      <dgm:prSet presAssocID="{F8F0030A-4437-4E2C-AD18-08226D8E6C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8B804-FC57-483A-B140-3788A88D3DDA}" type="pres">
      <dgm:prSet presAssocID="{240D39BE-7773-4E57-8981-DA19E2229803}" presName="root1" presStyleCnt="0"/>
      <dgm:spPr/>
    </dgm:pt>
    <dgm:pt modelId="{F2D22B0B-060E-4A87-964D-65FFFD48041C}" type="pres">
      <dgm:prSet presAssocID="{240D39BE-7773-4E57-8981-DA19E222980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C5895-4815-4A63-9036-2647E4AF3A76}" type="pres">
      <dgm:prSet presAssocID="{240D39BE-7773-4E57-8981-DA19E2229803}" presName="level2hierChild" presStyleCnt="0"/>
      <dgm:spPr/>
    </dgm:pt>
    <dgm:pt modelId="{71B6A530-6AE7-4571-8664-C1174ACD53BE}" type="pres">
      <dgm:prSet presAssocID="{A6DA8EF9-9C9E-4F06-A3BF-4FDB37D9F67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F6CED6F-C351-47DF-86CE-6685ABECA820}" type="pres">
      <dgm:prSet presAssocID="{A6DA8EF9-9C9E-4F06-A3BF-4FDB37D9F67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4CE5324-70D2-4F10-B492-613E68A2D89D}" type="pres">
      <dgm:prSet presAssocID="{66E20EFC-50D9-4478-B32B-BD21FA63C99E}" presName="root2" presStyleCnt="0"/>
      <dgm:spPr/>
    </dgm:pt>
    <dgm:pt modelId="{F3F46274-E309-4023-8DB9-6B0EEFA93BB5}" type="pres">
      <dgm:prSet presAssocID="{66E20EFC-50D9-4478-B32B-BD21FA63C99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040B5-CA00-477C-9876-389E26975C5F}" type="pres">
      <dgm:prSet presAssocID="{66E20EFC-50D9-4478-B32B-BD21FA63C99E}" presName="level3hierChild" presStyleCnt="0"/>
      <dgm:spPr/>
    </dgm:pt>
    <dgm:pt modelId="{0A627149-94CE-471C-8C0B-A2F353348DFE}" type="pres">
      <dgm:prSet presAssocID="{2061A59B-4213-494B-BEAD-D295B721173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1CDB1FD-AAF8-4D38-97BB-6855FA217D75}" type="pres">
      <dgm:prSet presAssocID="{2061A59B-4213-494B-BEAD-D295B721173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4C717A9-2E57-4228-A0EC-9B8A1899ECFD}" type="pres">
      <dgm:prSet presAssocID="{53E7EDF2-3293-4309-AABA-6595698BAF95}" presName="root2" presStyleCnt="0"/>
      <dgm:spPr/>
    </dgm:pt>
    <dgm:pt modelId="{D8BDC4E6-7E38-4666-A690-BB558E7A3294}" type="pres">
      <dgm:prSet presAssocID="{53E7EDF2-3293-4309-AABA-6595698BAF9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4A521D-3473-457F-BDF4-470A8EE4CC4F}" type="pres">
      <dgm:prSet presAssocID="{53E7EDF2-3293-4309-AABA-6595698BAF95}" presName="level3hierChild" presStyleCnt="0"/>
      <dgm:spPr/>
    </dgm:pt>
    <dgm:pt modelId="{79A98280-CA96-4498-841C-70A108511561}" type="pres">
      <dgm:prSet presAssocID="{7D3221D4-AB18-44EC-9FA6-57D07907EAA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16C2A71-8258-4479-96AB-A84551F5067D}" type="pres">
      <dgm:prSet presAssocID="{7D3221D4-AB18-44EC-9FA6-57D07907EAA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73D224D-69DF-4254-A983-133FDD1C50B5}" type="pres">
      <dgm:prSet presAssocID="{8A07F9FD-5119-4F26-B1F2-3F54EE2A1AD8}" presName="root2" presStyleCnt="0"/>
      <dgm:spPr/>
    </dgm:pt>
    <dgm:pt modelId="{329E5E19-438D-4289-A59F-EB9F7D5E35EF}" type="pres">
      <dgm:prSet presAssocID="{8A07F9FD-5119-4F26-B1F2-3F54EE2A1AD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5B11F-7F20-402E-93AB-41B24B08AA27}" type="pres">
      <dgm:prSet presAssocID="{8A07F9FD-5119-4F26-B1F2-3F54EE2A1AD8}" presName="level3hierChild" presStyleCnt="0"/>
      <dgm:spPr/>
    </dgm:pt>
  </dgm:ptLst>
  <dgm:cxnLst>
    <dgm:cxn modelId="{08E2680F-987E-4005-B2DB-37CD52D7BBC7}" type="presOf" srcId="{7D3221D4-AB18-44EC-9FA6-57D07907EAAA}" destId="{316C2A71-8258-4479-96AB-A84551F5067D}" srcOrd="1" destOrd="0" presId="urn:microsoft.com/office/officeart/2005/8/layout/hierarchy2"/>
    <dgm:cxn modelId="{0C498807-492C-48A3-9243-ABCED265E472}" type="presOf" srcId="{2061A59B-4213-494B-BEAD-D295B721173F}" destId="{0A627149-94CE-471C-8C0B-A2F353348DFE}" srcOrd="0" destOrd="0" presId="urn:microsoft.com/office/officeart/2005/8/layout/hierarchy2"/>
    <dgm:cxn modelId="{92DFB155-000C-46E2-A822-63557F3D21A2}" type="presOf" srcId="{F8F0030A-4437-4E2C-AD18-08226D8E6C8E}" destId="{736CFA1C-A068-47CD-A277-BDF4C85867DB}" srcOrd="0" destOrd="0" presId="urn:microsoft.com/office/officeart/2005/8/layout/hierarchy2"/>
    <dgm:cxn modelId="{0F156351-C979-4081-958E-C66435E4C783}" srcId="{F8F0030A-4437-4E2C-AD18-08226D8E6C8E}" destId="{240D39BE-7773-4E57-8981-DA19E2229803}" srcOrd="0" destOrd="0" parTransId="{D478A337-D175-44D2-990F-5A51EFC655CC}" sibTransId="{BD2E5994-5A2F-44A2-9A62-21291D3498CD}"/>
    <dgm:cxn modelId="{B45906E0-ABAE-4DE5-9A5E-444CD8B71ECD}" type="presOf" srcId="{A6DA8EF9-9C9E-4F06-A3BF-4FDB37D9F67E}" destId="{71B6A530-6AE7-4571-8664-C1174ACD53BE}" srcOrd="0" destOrd="0" presId="urn:microsoft.com/office/officeart/2005/8/layout/hierarchy2"/>
    <dgm:cxn modelId="{F2F2629B-BE60-4F4A-AFA0-70026DCEBA9B}" type="presOf" srcId="{A6DA8EF9-9C9E-4F06-A3BF-4FDB37D9F67E}" destId="{3F6CED6F-C351-47DF-86CE-6685ABECA820}" srcOrd="1" destOrd="0" presId="urn:microsoft.com/office/officeart/2005/8/layout/hierarchy2"/>
    <dgm:cxn modelId="{3AA0D1E4-B0EF-4346-857B-8196FADA23A6}" type="presOf" srcId="{53E7EDF2-3293-4309-AABA-6595698BAF95}" destId="{D8BDC4E6-7E38-4666-A690-BB558E7A3294}" srcOrd="0" destOrd="0" presId="urn:microsoft.com/office/officeart/2005/8/layout/hierarchy2"/>
    <dgm:cxn modelId="{81F0BC77-9650-4E2A-8940-5EB07A0C5CFC}" type="presOf" srcId="{8A07F9FD-5119-4F26-B1F2-3F54EE2A1AD8}" destId="{329E5E19-438D-4289-A59F-EB9F7D5E35EF}" srcOrd="0" destOrd="0" presId="urn:microsoft.com/office/officeart/2005/8/layout/hierarchy2"/>
    <dgm:cxn modelId="{E06AF73A-515E-4552-B19E-B8AE74CD3621}" type="presOf" srcId="{7D3221D4-AB18-44EC-9FA6-57D07907EAAA}" destId="{79A98280-CA96-4498-841C-70A108511561}" srcOrd="0" destOrd="0" presId="urn:microsoft.com/office/officeart/2005/8/layout/hierarchy2"/>
    <dgm:cxn modelId="{A8DDF133-83FA-4AC0-8FF6-46FB2F194878}" type="presOf" srcId="{2061A59B-4213-494B-BEAD-D295B721173F}" destId="{A1CDB1FD-AAF8-4D38-97BB-6855FA217D75}" srcOrd="1" destOrd="0" presId="urn:microsoft.com/office/officeart/2005/8/layout/hierarchy2"/>
    <dgm:cxn modelId="{F42E192F-868F-4015-96F4-57CCF214CC55}" srcId="{240D39BE-7773-4E57-8981-DA19E2229803}" destId="{8A07F9FD-5119-4F26-B1F2-3F54EE2A1AD8}" srcOrd="2" destOrd="0" parTransId="{7D3221D4-AB18-44EC-9FA6-57D07907EAAA}" sibTransId="{960056BF-31F1-4353-AA42-724114D129B7}"/>
    <dgm:cxn modelId="{C80CE7A7-F26A-4B66-A76A-73C965FFACF8}" type="presOf" srcId="{66E20EFC-50D9-4478-B32B-BD21FA63C99E}" destId="{F3F46274-E309-4023-8DB9-6B0EEFA93BB5}" srcOrd="0" destOrd="0" presId="urn:microsoft.com/office/officeart/2005/8/layout/hierarchy2"/>
    <dgm:cxn modelId="{BA8B32F3-9D79-44A2-8B90-6DE9CD564794}" srcId="{240D39BE-7773-4E57-8981-DA19E2229803}" destId="{66E20EFC-50D9-4478-B32B-BD21FA63C99E}" srcOrd="0" destOrd="0" parTransId="{A6DA8EF9-9C9E-4F06-A3BF-4FDB37D9F67E}" sibTransId="{30D7538B-C92D-44AF-897D-FBC4BB34529A}"/>
    <dgm:cxn modelId="{E94328E9-934C-4470-ADDA-B491838BBFD3}" srcId="{240D39BE-7773-4E57-8981-DA19E2229803}" destId="{53E7EDF2-3293-4309-AABA-6595698BAF95}" srcOrd="1" destOrd="0" parTransId="{2061A59B-4213-494B-BEAD-D295B721173F}" sibTransId="{DCBE111D-1002-4F2C-A1FC-21FDF9BDD4A0}"/>
    <dgm:cxn modelId="{1F6F3F45-5910-4148-95A4-BA92625E6000}" type="presOf" srcId="{240D39BE-7773-4E57-8981-DA19E2229803}" destId="{F2D22B0B-060E-4A87-964D-65FFFD48041C}" srcOrd="0" destOrd="0" presId="urn:microsoft.com/office/officeart/2005/8/layout/hierarchy2"/>
    <dgm:cxn modelId="{B8E24F9C-E53B-4CF6-BE81-78380F244542}" type="presParOf" srcId="{736CFA1C-A068-47CD-A277-BDF4C85867DB}" destId="{E998B804-FC57-483A-B140-3788A88D3DDA}" srcOrd="0" destOrd="0" presId="urn:microsoft.com/office/officeart/2005/8/layout/hierarchy2"/>
    <dgm:cxn modelId="{27851C99-9413-44E4-B930-D26A72D49C5A}" type="presParOf" srcId="{E998B804-FC57-483A-B140-3788A88D3DDA}" destId="{F2D22B0B-060E-4A87-964D-65FFFD48041C}" srcOrd="0" destOrd="0" presId="urn:microsoft.com/office/officeart/2005/8/layout/hierarchy2"/>
    <dgm:cxn modelId="{D5886E2A-AD88-43BF-97A0-80A99323F08D}" type="presParOf" srcId="{E998B804-FC57-483A-B140-3788A88D3DDA}" destId="{B18C5895-4815-4A63-9036-2647E4AF3A76}" srcOrd="1" destOrd="0" presId="urn:microsoft.com/office/officeart/2005/8/layout/hierarchy2"/>
    <dgm:cxn modelId="{F8619363-8B95-49A2-B890-4D1BC0A629C7}" type="presParOf" srcId="{B18C5895-4815-4A63-9036-2647E4AF3A76}" destId="{71B6A530-6AE7-4571-8664-C1174ACD53BE}" srcOrd="0" destOrd="0" presId="urn:microsoft.com/office/officeart/2005/8/layout/hierarchy2"/>
    <dgm:cxn modelId="{9E343846-B70C-407E-B920-9477CA83A6AB}" type="presParOf" srcId="{71B6A530-6AE7-4571-8664-C1174ACD53BE}" destId="{3F6CED6F-C351-47DF-86CE-6685ABECA820}" srcOrd="0" destOrd="0" presId="urn:microsoft.com/office/officeart/2005/8/layout/hierarchy2"/>
    <dgm:cxn modelId="{4C589717-94C0-4393-B7CE-2FD1EFB83E80}" type="presParOf" srcId="{B18C5895-4815-4A63-9036-2647E4AF3A76}" destId="{34CE5324-70D2-4F10-B492-613E68A2D89D}" srcOrd="1" destOrd="0" presId="urn:microsoft.com/office/officeart/2005/8/layout/hierarchy2"/>
    <dgm:cxn modelId="{45DA03B3-E49C-48DC-9DFB-6BE2020DF936}" type="presParOf" srcId="{34CE5324-70D2-4F10-B492-613E68A2D89D}" destId="{F3F46274-E309-4023-8DB9-6B0EEFA93BB5}" srcOrd="0" destOrd="0" presId="urn:microsoft.com/office/officeart/2005/8/layout/hierarchy2"/>
    <dgm:cxn modelId="{AFD60DE5-FF0E-4434-87C9-26E0795C8017}" type="presParOf" srcId="{34CE5324-70D2-4F10-B492-613E68A2D89D}" destId="{E81040B5-CA00-477C-9876-389E26975C5F}" srcOrd="1" destOrd="0" presId="urn:microsoft.com/office/officeart/2005/8/layout/hierarchy2"/>
    <dgm:cxn modelId="{4682C1B4-C036-442A-9C36-6075D33E3074}" type="presParOf" srcId="{B18C5895-4815-4A63-9036-2647E4AF3A76}" destId="{0A627149-94CE-471C-8C0B-A2F353348DFE}" srcOrd="2" destOrd="0" presId="urn:microsoft.com/office/officeart/2005/8/layout/hierarchy2"/>
    <dgm:cxn modelId="{E2A5625A-CA38-4D49-8F87-E3B3D92C4712}" type="presParOf" srcId="{0A627149-94CE-471C-8C0B-A2F353348DFE}" destId="{A1CDB1FD-AAF8-4D38-97BB-6855FA217D75}" srcOrd="0" destOrd="0" presId="urn:microsoft.com/office/officeart/2005/8/layout/hierarchy2"/>
    <dgm:cxn modelId="{3A50C337-DB15-4270-876B-917D7EE7C4AC}" type="presParOf" srcId="{B18C5895-4815-4A63-9036-2647E4AF3A76}" destId="{24C717A9-2E57-4228-A0EC-9B8A1899ECFD}" srcOrd="3" destOrd="0" presId="urn:microsoft.com/office/officeart/2005/8/layout/hierarchy2"/>
    <dgm:cxn modelId="{ACF411D1-7618-40A6-9B35-9A17C078F14E}" type="presParOf" srcId="{24C717A9-2E57-4228-A0EC-9B8A1899ECFD}" destId="{D8BDC4E6-7E38-4666-A690-BB558E7A3294}" srcOrd="0" destOrd="0" presId="urn:microsoft.com/office/officeart/2005/8/layout/hierarchy2"/>
    <dgm:cxn modelId="{B1F6F56B-1714-4457-B7A3-33BBE5B72D81}" type="presParOf" srcId="{24C717A9-2E57-4228-A0EC-9B8A1899ECFD}" destId="{F94A521D-3473-457F-BDF4-470A8EE4CC4F}" srcOrd="1" destOrd="0" presId="urn:microsoft.com/office/officeart/2005/8/layout/hierarchy2"/>
    <dgm:cxn modelId="{D0B77E49-E745-4A70-A4F4-31DF6273EC18}" type="presParOf" srcId="{B18C5895-4815-4A63-9036-2647E4AF3A76}" destId="{79A98280-CA96-4498-841C-70A108511561}" srcOrd="4" destOrd="0" presId="urn:microsoft.com/office/officeart/2005/8/layout/hierarchy2"/>
    <dgm:cxn modelId="{0545CBBE-5E52-4299-93CF-7EAB0E33389D}" type="presParOf" srcId="{79A98280-CA96-4498-841C-70A108511561}" destId="{316C2A71-8258-4479-96AB-A84551F5067D}" srcOrd="0" destOrd="0" presId="urn:microsoft.com/office/officeart/2005/8/layout/hierarchy2"/>
    <dgm:cxn modelId="{934B2ACF-5845-4425-AD8F-7155C2C48052}" type="presParOf" srcId="{B18C5895-4815-4A63-9036-2647E4AF3A76}" destId="{D73D224D-69DF-4254-A983-133FDD1C50B5}" srcOrd="5" destOrd="0" presId="urn:microsoft.com/office/officeart/2005/8/layout/hierarchy2"/>
    <dgm:cxn modelId="{D31FA7C4-80CC-4F34-9F02-6CF0E10AAB79}" type="presParOf" srcId="{D73D224D-69DF-4254-A983-133FDD1C50B5}" destId="{329E5E19-438D-4289-A59F-EB9F7D5E35EF}" srcOrd="0" destOrd="0" presId="urn:microsoft.com/office/officeart/2005/8/layout/hierarchy2"/>
    <dgm:cxn modelId="{66299812-00AE-42CC-85AD-3A625831C88A}" type="presParOf" srcId="{D73D224D-69DF-4254-A983-133FDD1C50B5}" destId="{D5B5B11F-7F20-402E-93AB-41B24B08AA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702B3-04B7-48C0-95CF-DF430BC1D58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EE329D-91C2-42E8-8E85-6C8BF3C2F61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D18EB-2204-4A02-97EA-9B239E2889E2}" type="parTrans" cxnId="{0CE07337-C61F-4592-85BB-79D26154300B}">
      <dgm:prSet/>
      <dgm:spPr/>
      <dgm:t>
        <a:bodyPr/>
        <a:lstStyle/>
        <a:p>
          <a:endParaRPr lang="uk-UA"/>
        </a:p>
      </dgm:t>
    </dgm:pt>
    <dgm:pt modelId="{FC064582-1C64-4277-BBB7-52AE9D5C698F}" type="sibTrans" cxnId="{0CE07337-C61F-4592-85BB-79D26154300B}">
      <dgm:prSet/>
      <dgm:spPr/>
      <dgm:t>
        <a:bodyPr/>
        <a:lstStyle/>
        <a:p>
          <a:endParaRPr lang="uk-UA"/>
        </a:p>
      </dgm:t>
    </dgm:pt>
    <dgm:pt modelId="{85F468A9-24B4-48D9-B52D-2DC8B01EC4C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Години класного керівника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533C7-47F6-43CB-9D17-6C07B14F2B32}" type="parTrans" cxnId="{2F38A938-6CE4-4B75-AFE0-AA69B4EE7C37}">
      <dgm:prSet/>
      <dgm:spPr/>
      <dgm:t>
        <a:bodyPr/>
        <a:lstStyle/>
        <a:p>
          <a:endParaRPr lang="uk-UA"/>
        </a:p>
      </dgm:t>
    </dgm:pt>
    <dgm:pt modelId="{D31D3A8D-A456-41C9-8C0C-CF0581BB520A}" type="sibTrans" cxnId="{2F38A938-6CE4-4B75-AFE0-AA69B4EE7C37}">
      <dgm:prSet/>
      <dgm:spPr/>
      <dgm:t>
        <a:bodyPr/>
        <a:lstStyle/>
        <a:p>
          <a:endParaRPr lang="uk-UA"/>
        </a:p>
      </dgm:t>
    </dgm:pt>
    <dgm:pt modelId="{B6F848DC-9F94-4353-A138-DD181B89304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Хвилини інформування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36879-6E0D-4795-BF94-C0982CDCD937}" type="parTrans" cxnId="{60D34089-2634-4E4D-BE7A-0CFDB5698A74}">
      <dgm:prSet/>
      <dgm:spPr/>
      <dgm:t>
        <a:bodyPr/>
        <a:lstStyle/>
        <a:p>
          <a:endParaRPr lang="uk-UA"/>
        </a:p>
      </dgm:t>
    </dgm:pt>
    <dgm:pt modelId="{F37A917E-2A94-4D6F-B087-5FF4E0E87926}" type="sibTrans" cxnId="{60D34089-2634-4E4D-BE7A-0CFDB5698A74}">
      <dgm:prSet/>
      <dgm:spPr/>
      <dgm:t>
        <a:bodyPr/>
        <a:lstStyle/>
        <a:p>
          <a:endParaRPr lang="uk-UA"/>
        </a:p>
      </dgm:t>
    </dgm:pt>
    <dgm:pt modelId="{EA6A3317-D6DC-4E0F-BB45-5465B028870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Краєзнавчо-народознавчу роботу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CEB58-ECFF-4165-AAA1-328A47D7B829}" type="parTrans" cxnId="{B5963555-7EDF-475F-A6F7-94E9DBC9AB04}">
      <dgm:prSet/>
      <dgm:spPr/>
      <dgm:t>
        <a:bodyPr/>
        <a:lstStyle/>
        <a:p>
          <a:endParaRPr lang="uk-UA"/>
        </a:p>
      </dgm:t>
    </dgm:pt>
    <dgm:pt modelId="{54C2A8E3-FAD3-4033-AF58-D636007C4971}" type="sibTrans" cxnId="{B5963555-7EDF-475F-A6F7-94E9DBC9AB04}">
      <dgm:prSet/>
      <dgm:spPr/>
      <dgm:t>
        <a:bodyPr/>
        <a:lstStyle/>
        <a:p>
          <a:endParaRPr lang="uk-UA"/>
        </a:p>
      </dgm:t>
    </dgm:pt>
    <dgm:pt modelId="{0ABC7222-CAFD-464D-8FD3-839B4EEA19C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Дослідницьку та проектну роботу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CF561-6E36-48D4-BDAA-80B312D7E399}" type="parTrans" cxnId="{876C63A4-841A-4B8B-B533-790D20D9D294}">
      <dgm:prSet/>
      <dgm:spPr/>
      <dgm:t>
        <a:bodyPr/>
        <a:lstStyle/>
        <a:p>
          <a:endParaRPr lang="uk-UA"/>
        </a:p>
      </dgm:t>
    </dgm:pt>
    <dgm:pt modelId="{460A3ED0-8F36-4831-92CF-37E19EB63F8E}" type="sibTrans" cxnId="{876C63A4-841A-4B8B-B533-790D20D9D294}">
      <dgm:prSet/>
      <dgm:spPr/>
      <dgm:t>
        <a:bodyPr/>
        <a:lstStyle/>
        <a:p>
          <a:endParaRPr lang="uk-UA"/>
        </a:p>
      </dgm:t>
    </dgm:pt>
    <dgm:pt modelId="{3F563E7E-4097-4E43-A4C3-8FB764EC0A66}" type="pres">
      <dgm:prSet presAssocID="{3F8702B3-04B7-48C0-95CF-DF430BC1D5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DD6E118-C179-4645-82E4-9DE4597E85A8}" type="pres">
      <dgm:prSet presAssocID="{3F8702B3-04B7-48C0-95CF-DF430BC1D580}" presName="Name1" presStyleCnt="0"/>
      <dgm:spPr/>
    </dgm:pt>
    <dgm:pt modelId="{92F9949D-0D2F-41B6-8178-073F12EA2FC0}" type="pres">
      <dgm:prSet presAssocID="{3F8702B3-04B7-48C0-95CF-DF430BC1D580}" presName="cycle" presStyleCnt="0"/>
      <dgm:spPr/>
    </dgm:pt>
    <dgm:pt modelId="{3020AFA4-3E65-4386-BFC1-92C17C80DD01}" type="pres">
      <dgm:prSet presAssocID="{3F8702B3-04B7-48C0-95CF-DF430BC1D580}" presName="srcNode" presStyleLbl="node1" presStyleIdx="0" presStyleCnt="5"/>
      <dgm:spPr/>
    </dgm:pt>
    <dgm:pt modelId="{96922DDB-EF49-4B1A-B232-DFD810FD58BD}" type="pres">
      <dgm:prSet presAssocID="{3F8702B3-04B7-48C0-95CF-DF430BC1D580}" presName="conn" presStyleLbl="parChTrans1D2" presStyleIdx="0" presStyleCnt="1"/>
      <dgm:spPr/>
      <dgm:t>
        <a:bodyPr/>
        <a:lstStyle/>
        <a:p>
          <a:endParaRPr lang="uk-UA"/>
        </a:p>
      </dgm:t>
    </dgm:pt>
    <dgm:pt modelId="{BB886EB6-13E8-4F7E-9981-2CA3B3B6594C}" type="pres">
      <dgm:prSet presAssocID="{3F8702B3-04B7-48C0-95CF-DF430BC1D580}" presName="extraNode" presStyleLbl="node1" presStyleIdx="0" presStyleCnt="5"/>
      <dgm:spPr/>
    </dgm:pt>
    <dgm:pt modelId="{E2C5D24F-F69A-4513-8E8E-A10F8A645F93}" type="pres">
      <dgm:prSet presAssocID="{3F8702B3-04B7-48C0-95CF-DF430BC1D580}" presName="dstNode" presStyleLbl="node1" presStyleIdx="0" presStyleCnt="5"/>
      <dgm:spPr/>
    </dgm:pt>
    <dgm:pt modelId="{4B8A2F14-8848-4697-A76C-F8187D011A8D}" type="pres">
      <dgm:prSet presAssocID="{34EE329D-91C2-42E8-8E85-6C8BF3C2F61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A26427-36FD-48B1-9FC8-569ACB5E43FE}" type="pres">
      <dgm:prSet presAssocID="{34EE329D-91C2-42E8-8E85-6C8BF3C2F61F}" presName="accent_1" presStyleCnt="0"/>
      <dgm:spPr/>
    </dgm:pt>
    <dgm:pt modelId="{E059B9E7-E3A4-40C5-A101-33AE0028AB45}" type="pres">
      <dgm:prSet presAssocID="{34EE329D-91C2-42E8-8E85-6C8BF3C2F61F}" presName="accentRepeatNode" presStyleLbl="solidFgAcc1" presStyleIdx="0" presStyleCnt="5"/>
      <dgm:spPr/>
    </dgm:pt>
    <dgm:pt modelId="{81DA2DDB-2DB1-4D2B-9BC0-8C5ABB526AEC}" type="pres">
      <dgm:prSet presAssocID="{85F468A9-24B4-48D9-B52D-2DC8B01EC4C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B28CB2-0F83-4A9F-B1FA-9B5399AB89A5}" type="pres">
      <dgm:prSet presAssocID="{85F468A9-24B4-48D9-B52D-2DC8B01EC4C3}" presName="accent_2" presStyleCnt="0"/>
      <dgm:spPr/>
    </dgm:pt>
    <dgm:pt modelId="{3F088DE3-0E8B-4B14-8ED9-378110F14E07}" type="pres">
      <dgm:prSet presAssocID="{85F468A9-24B4-48D9-B52D-2DC8B01EC4C3}" presName="accentRepeatNode" presStyleLbl="solidFgAcc1" presStyleIdx="1" presStyleCnt="5"/>
      <dgm:spPr/>
    </dgm:pt>
    <dgm:pt modelId="{9AFCD2B7-283C-4D71-9835-D0CE7971F099}" type="pres">
      <dgm:prSet presAssocID="{B6F848DC-9F94-4353-A138-DD181B89304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DF44F9-B1E6-46CB-AB7A-A26B45DF2AA1}" type="pres">
      <dgm:prSet presAssocID="{B6F848DC-9F94-4353-A138-DD181B89304A}" presName="accent_3" presStyleCnt="0"/>
      <dgm:spPr/>
    </dgm:pt>
    <dgm:pt modelId="{EB742A2F-7C78-477B-B674-4D5FF3E361E5}" type="pres">
      <dgm:prSet presAssocID="{B6F848DC-9F94-4353-A138-DD181B89304A}" presName="accentRepeatNode" presStyleLbl="solidFgAcc1" presStyleIdx="2" presStyleCnt="5"/>
      <dgm:spPr/>
    </dgm:pt>
    <dgm:pt modelId="{4B43AF8B-C423-41CC-A66B-72DC7CE928AF}" type="pres">
      <dgm:prSet presAssocID="{EA6A3317-D6DC-4E0F-BB45-5465B028870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58705E-A28D-4C57-9D15-BE2C82F77532}" type="pres">
      <dgm:prSet presAssocID="{EA6A3317-D6DC-4E0F-BB45-5465B0288702}" presName="accent_4" presStyleCnt="0"/>
      <dgm:spPr/>
    </dgm:pt>
    <dgm:pt modelId="{898294B8-B188-4011-8228-71F37C81EC53}" type="pres">
      <dgm:prSet presAssocID="{EA6A3317-D6DC-4E0F-BB45-5465B0288702}" presName="accentRepeatNode" presStyleLbl="solidFgAcc1" presStyleIdx="3" presStyleCnt="5"/>
      <dgm:spPr/>
    </dgm:pt>
    <dgm:pt modelId="{B07895A9-CABA-42BF-80B9-5A4F5D2F0E19}" type="pres">
      <dgm:prSet presAssocID="{0ABC7222-CAFD-464D-8FD3-839B4EEA19C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C2429B-9A4A-4424-B5B1-AC72CDF67760}" type="pres">
      <dgm:prSet presAssocID="{0ABC7222-CAFD-464D-8FD3-839B4EEA19C5}" presName="accent_5" presStyleCnt="0"/>
      <dgm:spPr/>
    </dgm:pt>
    <dgm:pt modelId="{71E195B9-9561-4D04-9596-6A3F76D26896}" type="pres">
      <dgm:prSet presAssocID="{0ABC7222-CAFD-464D-8FD3-839B4EEA19C5}" presName="accentRepeatNode" presStyleLbl="solidFgAcc1" presStyleIdx="4" presStyleCnt="5"/>
      <dgm:spPr/>
    </dgm:pt>
  </dgm:ptLst>
  <dgm:cxnLst>
    <dgm:cxn modelId="{46AA5189-6600-4926-9DD8-51F8889070FD}" type="presOf" srcId="{0ABC7222-CAFD-464D-8FD3-839B4EEA19C5}" destId="{B07895A9-CABA-42BF-80B9-5A4F5D2F0E19}" srcOrd="0" destOrd="0" presId="urn:microsoft.com/office/officeart/2008/layout/VerticalCurvedList"/>
    <dgm:cxn modelId="{60D34089-2634-4E4D-BE7A-0CFDB5698A74}" srcId="{3F8702B3-04B7-48C0-95CF-DF430BC1D580}" destId="{B6F848DC-9F94-4353-A138-DD181B89304A}" srcOrd="2" destOrd="0" parTransId="{DDB36879-6E0D-4795-BF94-C0982CDCD937}" sibTransId="{F37A917E-2A94-4D6F-B087-5FF4E0E87926}"/>
    <dgm:cxn modelId="{876C63A4-841A-4B8B-B533-790D20D9D294}" srcId="{3F8702B3-04B7-48C0-95CF-DF430BC1D580}" destId="{0ABC7222-CAFD-464D-8FD3-839B4EEA19C5}" srcOrd="4" destOrd="0" parTransId="{E56CF561-6E36-48D4-BDAA-80B312D7E399}" sibTransId="{460A3ED0-8F36-4831-92CF-37E19EB63F8E}"/>
    <dgm:cxn modelId="{358D5391-71A3-428F-B04A-F3DC54D8FAB0}" type="presOf" srcId="{34EE329D-91C2-42E8-8E85-6C8BF3C2F61F}" destId="{4B8A2F14-8848-4697-A76C-F8187D011A8D}" srcOrd="0" destOrd="0" presId="urn:microsoft.com/office/officeart/2008/layout/VerticalCurvedList"/>
    <dgm:cxn modelId="{5EBEF941-A108-4AEC-844E-A972D3D6141C}" type="presOf" srcId="{FC064582-1C64-4277-BBB7-52AE9D5C698F}" destId="{96922DDB-EF49-4B1A-B232-DFD810FD58BD}" srcOrd="0" destOrd="0" presId="urn:microsoft.com/office/officeart/2008/layout/VerticalCurvedList"/>
    <dgm:cxn modelId="{0CE07337-C61F-4592-85BB-79D26154300B}" srcId="{3F8702B3-04B7-48C0-95CF-DF430BC1D580}" destId="{34EE329D-91C2-42E8-8E85-6C8BF3C2F61F}" srcOrd="0" destOrd="0" parTransId="{59ED18EB-2204-4A02-97EA-9B239E2889E2}" sibTransId="{FC064582-1C64-4277-BBB7-52AE9D5C698F}"/>
    <dgm:cxn modelId="{B5963555-7EDF-475F-A6F7-94E9DBC9AB04}" srcId="{3F8702B3-04B7-48C0-95CF-DF430BC1D580}" destId="{EA6A3317-D6DC-4E0F-BB45-5465B0288702}" srcOrd="3" destOrd="0" parTransId="{424CEB58-ECFF-4165-AAA1-328A47D7B829}" sibTransId="{54C2A8E3-FAD3-4033-AF58-D636007C4971}"/>
    <dgm:cxn modelId="{2F38A938-6CE4-4B75-AFE0-AA69B4EE7C37}" srcId="{3F8702B3-04B7-48C0-95CF-DF430BC1D580}" destId="{85F468A9-24B4-48D9-B52D-2DC8B01EC4C3}" srcOrd="1" destOrd="0" parTransId="{E0E533C7-47F6-43CB-9D17-6C07B14F2B32}" sibTransId="{D31D3A8D-A456-41C9-8C0C-CF0581BB520A}"/>
    <dgm:cxn modelId="{AAF2AD75-FED0-44B6-9282-106B06BD8BFC}" type="presOf" srcId="{B6F848DC-9F94-4353-A138-DD181B89304A}" destId="{9AFCD2B7-283C-4D71-9835-D0CE7971F099}" srcOrd="0" destOrd="0" presId="urn:microsoft.com/office/officeart/2008/layout/VerticalCurvedList"/>
    <dgm:cxn modelId="{9DF43605-26DC-4A85-8A6C-DBDD62F6525E}" type="presOf" srcId="{EA6A3317-D6DC-4E0F-BB45-5465B0288702}" destId="{4B43AF8B-C423-41CC-A66B-72DC7CE928AF}" srcOrd="0" destOrd="0" presId="urn:microsoft.com/office/officeart/2008/layout/VerticalCurvedList"/>
    <dgm:cxn modelId="{DC6BA851-1372-4293-8BD1-38A65A25BDEB}" type="presOf" srcId="{85F468A9-24B4-48D9-B52D-2DC8B01EC4C3}" destId="{81DA2DDB-2DB1-4D2B-9BC0-8C5ABB526AEC}" srcOrd="0" destOrd="0" presId="urn:microsoft.com/office/officeart/2008/layout/VerticalCurvedList"/>
    <dgm:cxn modelId="{B90B4FBE-D7B4-44A9-8877-067836AB5A78}" type="presOf" srcId="{3F8702B3-04B7-48C0-95CF-DF430BC1D580}" destId="{3F563E7E-4097-4E43-A4C3-8FB764EC0A66}" srcOrd="0" destOrd="0" presId="urn:microsoft.com/office/officeart/2008/layout/VerticalCurvedList"/>
    <dgm:cxn modelId="{8A000A36-8A26-4F60-801E-7CF354162516}" type="presParOf" srcId="{3F563E7E-4097-4E43-A4C3-8FB764EC0A66}" destId="{8DD6E118-C179-4645-82E4-9DE4597E85A8}" srcOrd="0" destOrd="0" presId="urn:microsoft.com/office/officeart/2008/layout/VerticalCurvedList"/>
    <dgm:cxn modelId="{048A5750-F450-4674-8507-68DA2B9FC643}" type="presParOf" srcId="{8DD6E118-C179-4645-82E4-9DE4597E85A8}" destId="{92F9949D-0D2F-41B6-8178-073F12EA2FC0}" srcOrd="0" destOrd="0" presId="urn:microsoft.com/office/officeart/2008/layout/VerticalCurvedList"/>
    <dgm:cxn modelId="{67FB2FA1-54CD-43A3-88B0-48A7D5E9CE21}" type="presParOf" srcId="{92F9949D-0D2F-41B6-8178-073F12EA2FC0}" destId="{3020AFA4-3E65-4386-BFC1-92C17C80DD01}" srcOrd="0" destOrd="0" presId="urn:microsoft.com/office/officeart/2008/layout/VerticalCurvedList"/>
    <dgm:cxn modelId="{7477D318-D219-4234-867D-BE45C3203FF9}" type="presParOf" srcId="{92F9949D-0D2F-41B6-8178-073F12EA2FC0}" destId="{96922DDB-EF49-4B1A-B232-DFD810FD58BD}" srcOrd="1" destOrd="0" presId="urn:microsoft.com/office/officeart/2008/layout/VerticalCurvedList"/>
    <dgm:cxn modelId="{D59CA6F1-1F63-48FF-9E9A-AB12614D523F}" type="presParOf" srcId="{92F9949D-0D2F-41B6-8178-073F12EA2FC0}" destId="{BB886EB6-13E8-4F7E-9981-2CA3B3B6594C}" srcOrd="2" destOrd="0" presId="urn:microsoft.com/office/officeart/2008/layout/VerticalCurvedList"/>
    <dgm:cxn modelId="{1E7DB4BB-8738-4CA5-8DD2-E8670E972318}" type="presParOf" srcId="{92F9949D-0D2F-41B6-8178-073F12EA2FC0}" destId="{E2C5D24F-F69A-4513-8E8E-A10F8A645F93}" srcOrd="3" destOrd="0" presId="urn:microsoft.com/office/officeart/2008/layout/VerticalCurvedList"/>
    <dgm:cxn modelId="{EAE50370-979A-42CA-A175-2C38E305C75C}" type="presParOf" srcId="{8DD6E118-C179-4645-82E4-9DE4597E85A8}" destId="{4B8A2F14-8848-4697-A76C-F8187D011A8D}" srcOrd="1" destOrd="0" presId="urn:microsoft.com/office/officeart/2008/layout/VerticalCurvedList"/>
    <dgm:cxn modelId="{E968B660-FF3D-4B2B-8013-92992BA3B0E1}" type="presParOf" srcId="{8DD6E118-C179-4645-82E4-9DE4597E85A8}" destId="{4AA26427-36FD-48B1-9FC8-569ACB5E43FE}" srcOrd="2" destOrd="0" presId="urn:microsoft.com/office/officeart/2008/layout/VerticalCurvedList"/>
    <dgm:cxn modelId="{87E0CF9D-2946-4692-B9F8-C178C6C6424D}" type="presParOf" srcId="{4AA26427-36FD-48B1-9FC8-569ACB5E43FE}" destId="{E059B9E7-E3A4-40C5-A101-33AE0028AB45}" srcOrd="0" destOrd="0" presId="urn:microsoft.com/office/officeart/2008/layout/VerticalCurvedList"/>
    <dgm:cxn modelId="{C3389B6A-CAF4-453F-8974-3FE9BBC73E45}" type="presParOf" srcId="{8DD6E118-C179-4645-82E4-9DE4597E85A8}" destId="{81DA2DDB-2DB1-4D2B-9BC0-8C5ABB526AEC}" srcOrd="3" destOrd="0" presId="urn:microsoft.com/office/officeart/2008/layout/VerticalCurvedList"/>
    <dgm:cxn modelId="{2EA1690C-21D3-4FE1-9D1A-09675E3050A0}" type="presParOf" srcId="{8DD6E118-C179-4645-82E4-9DE4597E85A8}" destId="{97B28CB2-0F83-4A9F-B1FA-9B5399AB89A5}" srcOrd="4" destOrd="0" presId="urn:microsoft.com/office/officeart/2008/layout/VerticalCurvedList"/>
    <dgm:cxn modelId="{C98446AD-0DC3-4A53-BBA8-D01D8E6970F7}" type="presParOf" srcId="{97B28CB2-0F83-4A9F-B1FA-9B5399AB89A5}" destId="{3F088DE3-0E8B-4B14-8ED9-378110F14E07}" srcOrd="0" destOrd="0" presId="urn:microsoft.com/office/officeart/2008/layout/VerticalCurvedList"/>
    <dgm:cxn modelId="{7DF382F1-A4A4-4C0C-8FAB-D832546DB0EB}" type="presParOf" srcId="{8DD6E118-C179-4645-82E4-9DE4597E85A8}" destId="{9AFCD2B7-283C-4D71-9835-D0CE7971F099}" srcOrd="5" destOrd="0" presId="urn:microsoft.com/office/officeart/2008/layout/VerticalCurvedList"/>
    <dgm:cxn modelId="{CC804A19-E149-418C-AA82-229071257B2F}" type="presParOf" srcId="{8DD6E118-C179-4645-82E4-9DE4597E85A8}" destId="{D0DF44F9-B1E6-46CB-AB7A-A26B45DF2AA1}" srcOrd="6" destOrd="0" presId="urn:microsoft.com/office/officeart/2008/layout/VerticalCurvedList"/>
    <dgm:cxn modelId="{626FB95A-1956-4B32-AD01-0ACEF8FC4CDF}" type="presParOf" srcId="{D0DF44F9-B1E6-46CB-AB7A-A26B45DF2AA1}" destId="{EB742A2F-7C78-477B-B674-4D5FF3E361E5}" srcOrd="0" destOrd="0" presId="urn:microsoft.com/office/officeart/2008/layout/VerticalCurvedList"/>
    <dgm:cxn modelId="{AA722E0C-B2D3-4079-BE38-29F2DF705C95}" type="presParOf" srcId="{8DD6E118-C179-4645-82E4-9DE4597E85A8}" destId="{4B43AF8B-C423-41CC-A66B-72DC7CE928AF}" srcOrd="7" destOrd="0" presId="urn:microsoft.com/office/officeart/2008/layout/VerticalCurvedList"/>
    <dgm:cxn modelId="{4459F759-B543-47E4-921A-4F4E742E059D}" type="presParOf" srcId="{8DD6E118-C179-4645-82E4-9DE4597E85A8}" destId="{FE58705E-A28D-4C57-9D15-BE2C82F77532}" srcOrd="8" destOrd="0" presId="urn:microsoft.com/office/officeart/2008/layout/VerticalCurvedList"/>
    <dgm:cxn modelId="{13956724-DE03-4DF9-A137-8C82F7ABD5BB}" type="presParOf" srcId="{FE58705E-A28D-4C57-9D15-BE2C82F77532}" destId="{898294B8-B188-4011-8228-71F37C81EC53}" srcOrd="0" destOrd="0" presId="urn:microsoft.com/office/officeart/2008/layout/VerticalCurvedList"/>
    <dgm:cxn modelId="{738B430D-3D9F-477B-8BD9-2C3D527AF043}" type="presParOf" srcId="{8DD6E118-C179-4645-82E4-9DE4597E85A8}" destId="{B07895A9-CABA-42BF-80B9-5A4F5D2F0E19}" srcOrd="9" destOrd="0" presId="urn:microsoft.com/office/officeart/2008/layout/VerticalCurvedList"/>
    <dgm:cxn modelId="{91F399AF-3E4D-40D7-830B-FB40048BF927}" type="presParOf" srcId="{8DD6E118-C179-4645-82E4-9DE4597E85A8}" destId="{04C2429B-9A4A-4424-B5B1-AC72CDF67760}" srcOrd="10" destOrd="0" presId="urn:microsoft.com/office/officeart/2008/layout/VerticalCurvedList"/>
    <dgm:cxn modelId="{29F3E9CA-1EC2-43CE-85D0-B8940B7B4294}" type="presParOf" srcId="{04C2429B-9A4A-4424-B5B1-AC72CDF67760}" destId="{71E195B9-9561-4D04-9596-6A3F76D268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702B3-04B7-48C0-95CF-DF430BC1D58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EE329D-91C2-42E8-8E85-6C8BF3C2F61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Патріотичний клуб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Паросток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D18EB-2204-4A02-97EA-9B239E2889E2}" type="parTrans" cxnId="{0CE07337-C61F-4592-85BB-79D26154300B}">
      <dgm:prSet/>
      <dgm:spPr/>
      <dgm:t>
        <a:bodyPr/>
        <a:lstStyle/>
        <a:p>
          <a:endParaRPr lang="uk-UA"/>
        </a:p>
      </dgm:t>
    </dgm:pt>
    <dgm:pt modelId="{FC064582-1C64-4277-BBB7-52AE9D5C698F}" type="sibTrans" cxnId="{0CE07337-C61F-4592-85BB-79D26154300B}">
      <dgm:prSet/>
      <dgm:spPr/>
      <dgm:t>
        <a:bodyPr/>
        <a:lstStyle/>
        <a:p>
          <a:endParaRPr lang="uk-UA"/>
        </a:p>
      </dgm:t>
    </dgm:pt>
    <dgm:pt modelId="{85F468A9-24B4-48D9-B52D-2DC8B01EC4C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Волонтерські загони: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Гарячі серця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,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Твори добро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533C7-47F6-43CB-9D17-6C07B14F2B32}" type="parTrans" cxnId="{2F38A938-6CE4-4B75-AFE0-AA69B4EE7C37}">
      <dgm:prSet/>
      <dgm:spPr/>
      <dgm:t>
        <a:bodyPr/>
        <a:lstStyle/>
        <a:p>
          <a:endParaRPr lang="uk-UA"/>
        </a:p>
      </dgm:t>
    </dgm:pt>
    <dgm:pt modelId="{D31D3A8D-A456-41C9-8C0C-CF0581BB520A}" type="sibTrans" cxnId="{2F38A938-6CE4-4B75-AFE0-AA69B4EE7C37}">
      <dgm:prSet/>
      <dgm:spPr/>
      <dgm:t>
        <a:bodyPr/>
        <a:lstStyle/>
        <a:p>
          <a:endParaRPr lang="uk-UA"/>
        </a:p>
      </dgm:t>
    </dgm:pt>
    <dgm:pt modelId="{B6F848DC-9F94-4353-A138-DD181B89304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Молода 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просвіта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36879-6E0D-4795-BF94-C0982CDCD937}" type="parTrans" cxnId="{60D34089-2634-4E4D-BE7A-0CFDB5698A74}">
      <dgm:prSet/>
      <dgm:spPr/>
      <dgm:t>
        <a:bodyPr/>
        <a:lstStyle/>
        <a:p>
          <a:endParaRPr lang="uk-UA"/>
        </a:p>
      </dgm:t>
    </dgm:pt>
    <dgm:pt modelId="{F37A917E-2A94-4D6F-B087-5FF4E0E87926}" type="sibTrans" cxnId="{60D34089-2634-4E4D-BE7A-0CFDB5698A74}">
      <dgm:prSet/>
      <dgm:spPr/>
      <dgm:t>
        <a:bodyPr/>
        <a:lstStyle/>
        <a:p>
          <a:endParaRPr lang="uk-UA"/>
        </a:p>
      </dgm:t>
    </dgm:pt>
    <dgm:pt modelId="{EA6A3317-D6DC-4E0F-BB45-5465B028870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рідного краю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CEB58-ECFF-4165-AAA1-328A47D7B829}" type="parTrans" cxnId="{B5963555-7EDF-475F-A6F7-94E9DBC9AB04}">
      <dgm:prSet/>
      <dgm:spPr/>
      <dgm:t>
        <a:bodyPr/>
        <a:lstStyle/>
        <a:p>
          <a:endParaRPr lang="uk-UA"/>
        </a:p>
      </dgm:t>
    </dgm:pt>
    <dgm:pt modelId="{54C2A8E3-FAD3-4033-AF58-D636007C4971}" type="sibTrans" cxnId="{B5963555-7EDF-475F-A6F7-94E9DBC9AB04}">
      <dgm:prSet/>
      <dgm:spPr/>
      <dgm:t>
        <a:bodyPr/>
        <a:lstStyle/>
        <a:p>
          <a:endParaRPr lang="uk-UA"/>
        </a:p>
      </dgm:t>
    </dgm:pt>
    <dgm:pt modelId="{0ABC7222-CAFD-464D-8FD3-839B4EEA19C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Гуртки 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Сокіл – Джура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”, “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Юний рятувальник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CF561-6E36-48D4-BDAA-80B312D7E399}" type="parTrans" cxnId="{876C63A4-841A-4B8B-B533-790D20D9D294}">
      <dgm:prSet/>
      <dgm:spPr/>
      <dgm:t>
        <a:bodyPr/>
        <a:lstStyle/>
        <a:p>
          <a:endParaRPr lang="uk-UA"/>
        </a:p>
      </dgm:t>
    </dgm:pt>
    <dgm:pt modelId="{460A3ED0-8F36-4831-92CF-37E19EB63F8E}" type="sibTrans" cxnId="{876C63A4-841A-4B8B-B533-790D20D9D294}">
      <dgm:prSet/>
      <dgm:spPr/>
      <dgm:t>
        <a:bodyPr/>
        <a:lstStyle/>
        <a:p>
          <a:endParaRPr lang="uk-UA"/>
        </a:p>
      </dgm:t>
    </dgm:pt>
    <dgm:pt modelId="{3F563E7E-4097-4E43-A4C3-8FB764EC0A66}" type="pres">
      <dgm:prSet presAssocID="{3F8702B3-04B7-48C0-95CF-DF430BC1D5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DD6E118-C179-4645-82E4-9DE4597E85A8}" type="pres">
      <dgm:prSet presAssocID="{3F8702B3-04B7-48C0-95CF-DF430BC1D580}" presName="Name1" presStyleCnt="0"/>
      <dgm:spPr/>
    </dgm:pt>
    <dgm:pt modelId="{92F9949D-0D2F-41B6-8178-073F12EA2FC0}" type="pres">
      <dgm:prSet presAssocID="{3F8702B3-04B7-48C0-95CF-DF430BC1D580}" presName="cycle" presStyleCnt="0"/>
      <dgm:spPr/>
    </dgm:pt>
    <dgm:pt modelId="{3020AFA4-3E65-4386-BFC1-92C17C80DD01}" type="pres">
      <dgm:prSet presAssocID="{3F8702B3-04B7-48C0-95CF-DF430BC1D580}" presName="srcNode" presStyleLbl="node1" presStyleIdx="0" presStyleCnt="5"/>
      <dgm:spPr/>
    </dgm:pt>
    <dgm:pt modelId="{96922DDB-EF49-4B1A-B232-DFD810FD58BD}" type="pres">
      <dgm:prSet presAssocID="{3F8702B3-04B7-48C0-95CF-DF430BC1D580}" presName="conn" presStyleLbl="parChTrans1D2" presStyleIdx="0" presStyleCnt="1"/>
      <dgm:spPr/>
      <dgm:t>
        <a:bodyPr/>
        <a:lstStyle/>
        <a:p>
          <a:endParaRPr lang="uk-UA"/>
        </a:p>
      </dgm:t>
    </dgm:pt>
    <dgm:pt modelId="{BB886EB6-13E8-4F7E-9981-2CA3B3B6594C}" type="pres">
      <dgm:prSet presAssocID="{3F8702B3-04B7-48C0-95CF-DF430BC1D580}" presName="extraNode" presStyleLbl="node1" presStyleIdx="0" presStyleCnt="5"/>
      <dgm:spPr/>
    </dgm:pt>
    <dgm:pt modelId="{E2C5D24F-F69A-4513-8E8E-A10F8A645F93}" type="pres">
      <dgm:prSet presAssocID="{3F8702B3-04B7-48C0-95CF-DF430BC1D580}" presName="dstNode" presStyleLbl="node1" presStyleIdx="0" presStyleCnt="5"/>
      <dgm:spPr/>
    </dgm:pt>
    <dgm:pt modelId="{4B8A2F14-8848-4697-A76C-F8187D011A8D}" type="pres">
      <dgm:prSet presAssocID="{34EE329D-91C2-42E8-8E85-6C8BF3C2F61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A26427-36FD-48B1-9FC8-569ACB5E43FE}" type="pres">
      <dgm:prSet presAssocID="{34EE329D-91C2-42E8-8E85-6C8BF3C2F61F}" presName="accent_1" presStyleCnt="0"/>
      <dgm:spPr/>
    </dgm:pt>
    <dgm:pt modelId="{E059B9E7-E3A4-40C5-A101-33AE0028AB45}" type="pres">
      <dgm:prSet presAssocID="{34EE329D-91C2-42E8-8E85-6C8BF3C2F61F}" presName="accentRepeatNode" presStyleLbl="solidFgAcc1" presStyleIdx="0" presStyleCnt="5"/>
      <dgm:spPr/>
    </dgm:pt>
    <dgm:pt modelId="{81DA2DDB-2DB1-4D2B-9BC0-8C5ABB526AEC}" type="pres">
      <dgm:prSet presAssocID="{85F468A9-24B4-48D9-B52D-2DC8B01EC4C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B28CB2-0F83-4A9F-B1FA-9B5399AB89A5}" type="pres">
      <dgm:prSet presAssocID="{85F468A9-24B4-48D9-B52D-2DC8B01EC4C3}" presName="accent_2" presStyleCnt="0"/>
      <dgm:spPr/>
    </dgm:pt>
    <dgm:pt modelId="{3F088DE3-0E8B-4B14-8ED9-378110F14E07}" type="pres">
      <dgm:prSet presAssocID="{85F468A9-24B4-48D9-B52D-2DC8B01EC4C3}" presName="accentRepeatNode" presStyleLbl="solidFgAcc1" presStyleIdx="1" presStyleCnt="5"/>
      <dgm:spPr/>
    </dgm:pt>
    <dgm:pt modelId="{9AFCD2B7-283C-4D71-9835-D0CE7971F099}" type="pres">
      <dgm:prSet presAssocID="{B6F848DC-9F94-4353-A138-DD181B89304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DF44F9-B1E6-46CB-AB7A-A26B45DF2AA1}" type="pres">
      <dgm:prSet presAssocID="{B6F848DC-9F94-4353-A138-DD181B89304A}" presName="accent_3" presStyleCnt="0"/>
      <dgm:spPr/>
    </dgm:pt>
    <dgm:pt modelId="{EB742A2F-7C78-477B-B674-4D5FF3E361E5}" type="pres">
      <dgm:prSet presAssocID="{B6F848DC-9F94-4353-A138-DD181B89304A}" presName="accentRepeatNode" presStyleLbl="solidFgAcc1" presStyleIdx="2" presStyleCnt="5"/>
      <dgm:spPr/>
    </dgm:pt>
    <dgm:pt modelId="{4B43AF8B-C423-41CC-A66B-72DC7CE928AF}" type="pres">
      <dgm:prSet presAssocID="{EA6A3317-D6DC-4E0F-BB45-5465B028870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58705E-A28D-4C57-9D15-BE2C82F77532}" type="pres">
      <dgm:prSet presAssocID="{EA6A3317-D6DC-4E0F-BB45-5465B0288702}" presName="accent_4" presStyleCnt="0"/>
      <dgm:spPr/>
    </dgm:pt>
    <dgm:pt modelId="{898294B8-B188-4011-8228-71F37C81EC53}" type="pres">
      <dgm:prSet presAssocID="{EA6A3317-D6DC-4E0F-BB45-5465B0288702}" presName="accentRepeatNode" presStyleLbl="solidFgAcc1" presStyleIdx="3" presStyleCnt="5"/>
      <dgm:spPr/>
    </dgm:pt>
    <dgm:pt modelId="{B07895A9-CABA-42BF-80B9-5A4F5D2F0E19}" type="pres">
      <dgm:prSet presAssocID="{0ABC7222-CAFD-464D-8FD3-839B4EEA19C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C2429B-9A4A-4424-B5B1-AC72CDF67760}" type="pres">
      <dgm:prSet presAssocID="{0ABC7222-CAFD-464D-8FD3-839B4EEA19C5}" presName="accent_5" presStyleCnt="0"/>
      <dgm:spPr/>
    </dgm:pt>
    <dgm:pt modelId="{71E195B9-9561-4D04-9596-6A3F76D26896}" type="pres">
      <dgm:prSet presAssocID="{0ABC7222-CAFD-464D-8FD3-839B4EEA19C5}" presName="accentRepeatNode" presStyleLbl="solidFgAcc1" presStyleIdx="4" presStyleCnt="5"/>
      <dgm:spPr/>
    </dgm:pt>
  </dgm:ptLst>
  <dgm:cxnLst>
    <dgm:cxn modelId="{DF2755FD-0E0F-49C9-9F9B-276789F495F1}" type="presOf" srcId="{EA6A3317-D6DC-4E0F-BB45-5465B0288702}" destId="{4B43AF8B-C423-41CC-A66B-72DC7CE928AF}" srcOrd="0" destOrd="0" presId="urn:microsoft.com/office/officeart/2008/layout/VerticalCurvedList"/>
    <dgm:cxn modelId="{60D34089-2634-4E4D-BE7A-0CFDB5698A74}" srcId="{3F8702B3-04B7-48C0-95CF-DF430BC1D580}" destId="{B6F848DC-9F94-4353-A138-DD181B89304A}" srcOrd="2" destOrd="0" parTransId="{DDB36879-6E0D-4795-BF94-C0982CDCD937}" sibTransId="{F37A917E-2A94-4D6F-B087-5FF4E0E87926}"/>
    <dgm:cxn modelId="{876C63A4-841A-4B8B-B533-790D20D9D294}" srcId="{3F8702B3-04B7-48C0-95CF-DF430BC1D580}" destId="{0ABC7222-CAFD-464D-8FD3-839B4EEA19C5}" srcOrd="4" destOrd="0" parTransId="{E56CF561-6E36-48D4-BDAA-80B312D7E399}" sibTransId="{460A3ED0-8F36-4831-92CF-37E19EB63F8E}"/>
    <dgm:cxn modelId="{0CE07337-C61F-4592-85BB-79D26154300B}" srcId="{3F8702B3-04B7-48C0-95CF-DF430BC1D580}" destId="{34EE329D-91C2-42E8-8E85-6C8BF3C2F61F}" srcOrd="0" destOrd="0" parTransId="{59ED18EB-2204-4A02-97EA-9B239E2889E2}" sibTransId="{FC064582-1C64-4277-BBB7-52AE9D5C698F}"/>
    <dgm:cxn modelId="{D665797D-0FAE-4CD8-A3B9-9BB313F6218A}" type="presOf" srcId="{0ABC7222-CAFD-464D-8FD3-839B4EEA19C5}" destId="{B07895A9-CABA-42BF-80B9-5A4F5D2F0E19}" srcOrd="0" destOrd="0" presId="urn:microsoft.com/office/officeart/2008/layout/VerticalCurvedList"/>
    <dgm:cxn modelId="{B5963555-7EDF-475F-A6F7-94E9DBC9AB04}" srcId="{3F8702B3-04B7-48C0-95CF-DF430BC1D580}" destId="{EA6A3317-D6DC-4E0F-BB45-5465B0288702}" srcOrd="3" destOrd="0" parTransId="{424CEB58-ECFF-4165-AAA1-328A47D7B829}" sibTransId="{54C2A8E3-FAD3-4033-AF58-D636007C4971}"/>
    <dgm:cxn modelId="{2F38A938-6CE4-4B75-AFE0-AA69B4EE7C37}" srcId="{3F8702B3-04B7-48C0-95CF-DF430BC1D580}" destId="{85F468A9-24B4-48D9-B52D-2DC8B01EC4C3}" srcOrd="1" destOrd="0" parTransId="{E0E533C7-47F6-43CB-9D17-6C07B14F2B32}" sibTransId="{D31D3A8D-A456-41C9-8C0C-CF0581BB520A}"/>
    <dgm:cxn modelId="{B1DDAA53-BC8D-4A55-B0F7-9E3C27E57FF4}" type="presOf" srcId="{FC064582-1C64-4277-BBB7-52AE9D5C698F}" destId="{96922DDB-EF49-4B1A-B232-DFD810FD58BD}" srcOrd="0" destOrd="0" presId="urn:microsoft.com/office/officeart/2008/layout/VerticalCurvedList"/>
    <dgm:cxn modelId="{7234092C-DB4C-48B3-8DE9-408D60F9E372}" type="presOf" srcId="{34EE329D-91C2-42E8-8E85-6C8BF3C2F61F}" destId="{4B8A2F14-8848-4697-A76C-F8187D011A8D}" srcOrd="0" destOrd="0" presId="urn:microsoft.com/office/officeart/2008/layout/VerticalCurvedList"/>
    <dgm:cxn modelId="{4672DAFD-E0C8-4B0B-8DF2-98F73B8A81F9}" type="presOf" srcId="{85F468A9-24B4-48D9-B52D-2DC8B01EC4C3}" destId="{81DA2DDB-2DB1-4D2B-9BC0-8C5ABB526AEC}" srcOrd="0" destOrd="0" presId="urn:microsoft.com/office/officeart/2008/layout/VerticalCurvedList"/>
    <dgm:cxn modelId="{D88A779C-CD4D-4F6F-BF97-F81DD20BEFEC}" type="presOf" srcId="{B6F848DC-9F94-4353-A138-DD181B89304A}" destId="{9AFCD2B7-283C-4D71-9835-D0CE7971F099}" srcOrd="0" destOrd="0" presId="urn:microsoft.com/office/officeart/2008/layout/VerticalCurvedList"/>
    <dgm:cxn modelId="{43F187F5-6049-49D3-A7EC-9D743DC79A09}" type="presOf" srcId="{3F8702B3-04B7-48C0-95CF-DF430BC1D580}" destId="{3F563E7E-4097-4E43-A4C3-8FB764EC0A66}" srcOrd="0" destOrd="0" presId="urn:microsoft.com/office/officeart/2008/layout/VerticalCurvedList"/>
    <dgm:cxn modelId="{4E9CAB78-3B5C-4F39-9ED7-DF7FE68FC1C1}" type="presParOf" srcId="{3F563E7E-4097-4E43-A4C3-8FB764EC0A66}" destId="{8DD6E118-C179-4645-82E4-9DE4597E85A8}" srcOrd="0" destOrd="0" presId="urn:microsoft.com/office/officeart/2008/layout/VerticalCurvedList"/>
    <dgm:cxn modelId="{DBE09B20-D4C5-4469-AE7F-6254388D063C}" type="presParOf" srcId="{8DD6E118-C179-4645-82E4-9DE4597E85A8}" destId="{92F9949D-0D2F-41B6-8178-073F12EA2FC0}" srcOrd="0" destOrd="0" presId="urn:microsoft.com/office/officeart/2008/layout/VerticalCurvedList"/>
    <dgm:cxn modelId="{683E9697-3145-4E7C-9C5B-40AFB4DED669}" type="presParOf" srcId="{92F9949D-0D2F-41B6-8178-073F12EA2FC0}" destId="{3020AFA4-3E65-4386-BFC1-92C17C80DD01}" srcOrd="0" destOrd="0" presId="urn:microsoft.com/office/officeart/2008/layout/VerticalCurvedList"/>
    <dgm:cxn modelId="{A07746DF-C7C8-4346-BA5A-6D560A9EF3AE}" type="presParOf" srcId="{92F9949D-0D2F-41B6-8178-073F12EA2FC0}" destId="{96922DDB-EF49-4B1A-B232-DFD810FD58BD}" srcOrd="1" destOrd="0" presId="urn:microsoft.com/office/officeart/2008/layout/VerticalCurvedList"/>
    <dgm:cxn modelId="{68DEB921-B09C-47D5-9CC5-1ACE170D9FDF}" type="presParOf" srcId="{92F9949D-0D2F-41B6-8178-073F12EA2FC0}" destId="{BB886EB6-13E8-4F7E-9981-2CA3B3B6594C}" srcOrd="2" destOrd="0" presId="urn:microsoft.com/office/officeart/2008/layout/VerticalCurvedList"/>
    <dgm:cxn modelId="{2B1EFB20-935C-4EA0-940E-8FABB2848025}" type="presParOf" srcId="{92F9949D-0D2F-41B6-8178-073F12EA2FC0}" destId="{E2C5D24F-F69A-4513-8E8E-A10F8A645F93}" srcOrd="3" destOrd="0" presId="urn:microsoft.com/office/officeart/2008/layout/VerticalCurvedList"/>
    <dgm:cxn modelId="{419A09CD-DFA9-431E-B1E2-A3211CEAAB62}" type="presParOf" srcId="{8DD6E118-C179-4645-82E4-9DE4597E85A8}" destId="{4B8A2F14-8848-4697-A76C-F8187D011A8D}" srcOrd="1" destOrd="0" presId="urn:microsoft.com/office/officeart/2008/layout/VerticalCurvedList"/>
    <dgm:cxn modelId="{4EBAEECB-111A-44D5-9AD9-010AE7AA3CCB}" type="presParOf" srcId="{8DD6E118-C179-4645-82E4-9DE4597E85A8}" destId="{4AA26427-36FD-48B1-9FC8-569ACB5E43FE}" srcOrd="2" destOrd="0" presId="urn:microsoft.com/office/officeart/2008/layout/VerticalCurvedList"/>
    <dgm:cxn modelId="{52CA7249-149F-41C5-975C-83DC2F724D6A}" type="presParOf" srcId="{4AA26427-36FD-48B1-9FC8-569ACB5E43FE}" destId="{E059B9E7-E3A4-40C5-A101-33AE0028AB45}" srcOrd="0" destOrd="0" presId="urn:microsoft.com/office/officeart/2008/layout/VerticalCurvedList"/>
    <dgm:cxn modelId="{D64B77E6-A861-4155-B0BC-E7AB7CA74735}" type="presParOf" srcId="{8DD6E118-C179-4645-82E4-9DE4597E85A8}" destId="{81DA2DDB-2DB1-4D2B-9BC0-8C5ABB526AEC}" srcOrd="3" destOrd="0" presId="urn:microsoft.com/office/officeart/2008/layout/VerticalCurvedList"/>
    <dgm:cxn modelId="{63C5263A-B3F8-4339-98DB-CEB35079870D}" type="presParOf" srcId="{8DD6E118-C179-4645-82E4-9DE4597E85A8}" destId="{97B28CB2-0F83-4A9F-B1FA-9B5399AB89A5}" srcOrd="4" destOrd="0" presId="urn:microsoft.com/office/officeart/2008/layout/VerticalCurvedList"/>
    <dgm:cxn modelId="{04D22895-E36B-4E37-AB05-2326111565EB}" type="presParOf" srcId="{97B28CB2-0F83-4A9F-B1FA-9B5399AB89A5}" destId="{3F088DE3-0E8B-4B14-8ED9-378110F14E07}" srcOrd="0" destOrd="0" presId="urn:microsoft.com/office/officeart/2008/layout/VerticalCurvedList"/>
    <dgm:cxn modelId="{CA3D36E0-171C-428C-AB37-9BC27D727E25}" type="presParOf" srcId="{8DD6E118-C179-4645-82E4-9DE4597E85A8}" destId="{9AFCD2B7-283C-4D71-9835-D0CE7971F099}" srcOrd="5" destOrd="0" presId="urn:microsoft.com/office/officeart/2008/layout/VerticalCurvedList"/>
    <dgm:cxn modelId="{CD3F9834-C684-4BD4-A6D9-72D60A01A80D}" type="presParOf" srcId="{8DD6E118-C179-4645-82E4-9DE4597E85A8}" destId="{D0DF44F9-B1E6-46CB-AB7A-A26B45DF2AA1}" srcOrd="6" destOrd="0" presId="urn:microsoft.com/office/officeart/2008/layout/VerticalCurvedList"/>
    <dgm:cxn modelId="{245D577E-165F-4424-ADDA-F41C68EB1F99}" type="presParOf" srcId="{D0DF44F9-B1E6-46CB-AB7A-A26B45DF2AA1}" destId="{EB742A2F-7C78-477B-B674-4D5FF3E361E5}" srcOrd="0" destOrd="0" presId="urn:microsoft.com/office/officeart/2008/layout/VerticalCurvedList"/>
    <dgm:cxn modelId="{3C8B58CC-3AA3-4C78-A527-734E0F7D6E67}" type="presParOf" srcId="{8DD6E118-C179-4645-82E4-9DE4597E85A8}" destId="{4B43AF8B-C423-41CC-A66B-72DC7CE928AF}" srcOrd="7" destOrd="0" presId="urn:microsoft.com/office/officeart/2008/layout/VerticalCurvedList"/>
    <dgm:cxn modelId="{75B276AF-FF7A-4BCA-9FE2-277B5FBBDE12}" type="presParOf" srcId="{8DD6E118-C179-4645-82E4-9DE4597E85A8}" destId="{FE58705E-A28D-4C57-9D15-BE2C82F77532}" srcOrd="8" destOrd="0" presId="urn:microsoft.com/office/officeart/2008/layout/VerticalCurvedList"/>
    <dgm:cxn modelId="{30F9692C-5A37-48AB-86A5-0251AE98BA2B}" type="presParOf" srcId="{FE58705E-A28D-4C57-9D15-BE2C82F77532}" destId="{898294B8-B188-4011-8228-71F37C81EC53}" srcOrd="0" destOrd="0" presId="urn:microsoft.com/office/officeart/2008/layout/VerticalCurvedList"/>
    <dgm:cxn modelId="{7C6530A5-CD84-44A0-B7B2-D069A7BD73C6}" type="presParOf" srcId="{8DD6E118-C179-4645-82E4-9DE4597E85A8}" destId="{B07895A9-CABA-42BF-80B9-5A4F5D2F0E19}" srcOrd="9" destOrd="0" presId="urn:microsoft.com/office/officeart/2008/layout/VerticalCurvedList"/>
    <dgm:cxn modelId="{60F471BC-4D3B-46FD-8EEE-FB241CD9D251}" type="presParOf" srcId="{8DD6E118-C179-4645-82E4-9DE4597E85A8}" destId="{04C2429B-9A4A-4424-B5B1-AC72CDF67760}" srcOrd="10" destOrd="0" presId="urn:microsoft.com/office/officeart/2008/layout/VerticalCurvedList"/>
    <dgm:cxn modelId="{B206FDE1-DC90-443C-B92B-A404BB8706C5}" type="presParOf" srcId="{04C2429B-9A4A-4424-B5B1-AC72CDF67760}" destId="{71E195B9-9561-4D04-9596-6A3F76D26896}" srcOrd="0" destOrd="0" presId="urn:microsoft.com/office/officeart/2008/layout/VerticalCurvedList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1086E-2EF8-4DA2-B487-2CF5B3E11D55}">
      <dsp:nvSpPr>
        <dsp:cNvPr id="0" name=""/>
        <dsp:cNvSpPr/>
      </dsp:nvSpPr>
      <dsp:spPr>
        <a:xfrm>
          <a:off x="3000395" y="428631"/>
          <a:ext cx="2109184" cy="9378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Героїко-патріотичне</a:t>
          </a:r>
          <a:endParaRPr lang="ru-RU" sz="2000" b="1" kern="1200" dirty="0" smtClean="0"/>
        </a:p>
      </dsp:txBody>
      <dsp:txXfrm>
        <a:off x="3000395" y="428631"/>
        <a:ext cx="2109184" cy="937813"/>
      </dsp:txXfrm>
    </dsp:sp>
    <dsp:sp modelId="{997B26E4-F521-4BBC-90AF-A2EC43AC5C03}">
      <dsp:nvSpPr>
        <dsp:cNvPr id="0" name=""/>
        <dsp:cNvSpPr/>
      </dsp:nvSpPr>
      <dsp:spPr>
        <a:xfrm>
          <a:off x="3021242" y="1189661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2100385" y="13865"/>
              </a:moveTo>
              <a:arcTo wR="2355588" hR="2355588" stAng="15826824" swAng="17538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C8D6-FB21-4F28-AA57-335022DD2EDC}">
      <dsp:nvSpPr>
        <dsp:cNvPr id="0" name=""/>
        <dsp:cNvSpPr/>
      </dsp:nvSpPr>
      <dsp:spPr>
        <a:xfrm>
          <a:off x="5474628" y="1381855"/>
          <a:ext cx="2219032" cy="1106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Краєзнавчо-патріотичне</a:t>
          </a:r>
          <a:endParaRPr lang="ru-RU" sz="2000" b="1" kern="1200" dirty="0"/>
        </a:p>
      </dsp:txBody>
      <dsp:txXfrm>
        <a:off x="5474628" y="1381855"/>
        <a:ext cx="2219032" cy="1106232"/>
      </dsp:txXfrm>
    </dsp:sp>
    <dsp:sp modelId="{342D81CC-07C6-4BEC-8711-AA713672C56A}">
      <dsp:nvSpPr>
        <dsp:cNvPr id="0" name=""/>
        <dsp:cNvSpPr/>
      </dsp:nvSpPr>
      <dsp:spPr>
        <a:xfrm>
          <a:off x="2069356" y="664346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4652090" y="1831304"/>
              </a:moveTo>
              <a:arcTo wR="2355588" hR="2355588" stAng="20828397" swAng="1114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04F6-0728-40DF-838C-D5D3382C3BC2}">
      <dsp:nvSpPr>
        <dsp:cNvPr id="0" name=""/>
        <dsp:cNvSpPr/>
      </dsp:nvSpPr>
      <dsp:spPr>
        <a:xfrm>
          <a:off x="5546975" y="3262558"/>
          <a:ext cx="2142102" cy="11313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Історико-патріотичне</a:t>
          </a:r>
          <a:endParaRPr lang="ru-RU" sz="2000" b="1" kern="1200" dirty="0" smtClean="0"/>
        </a:p>
      </dsp:txBody>
      <dsp:txXfrm>
        <a:off x="5546975" y="3262558"/>
        <a:ext cx="2142102" cy="1131380"/>
      </dsp:txXfrm>
    </dsp:sp>
    <dsp:sp modelId="{CA362DB1-560A-4D39-837B-304F71A4E801}">
      <dsp:nvSpPr>
        <dsp:cNvPr id="0" name=""/>
        <dsp:cNvSpPr/>
      </dsp:nvSpPr>
      <dsp:spPr>
        <a:xfrm>
          <a:off x="3186336" y="-184528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3125367" y="4581849"/>
              </a:moveTo>
              <a:arcTo wR="2355588" hR="2355588" stAng="4255563" swAng="14831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48DF2-21F5-4D3C-96C5-7311A5982A73}">
      <dsp:nvSpPr>
        <dsp:cNvPr id="0" name=""/>
        <dsp:cNvSpPr/>
      </dsp:nvSpPr>
      <dsp:spPr>
        <a:xfrm>
          <a:off x="3143270" y="4429164"/>
          <a:ext cx="2156675" cy="9796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Військово-патріотичне</a:t>
          </a:r>
          <a:endParaRPr lang="ru-RU" sz="2000" b="1" kern="1200" dirty="0" smtClean="0"/>
        </a:p>
      </dsp:txBody>
      <dsp:txXfrm>
        <a:off x="3143270" y="4429164"/>
        <a:ext cx="2156675" cy="979675"/>
      </dsp:txXfrm>
    </dsp:sp>
    <dsp:sp modelId="{F42273E5-E594-483B-B4BA-5BC8731D5AE2}">
      <dsp:nvSpPr>
        <dsp:cNvPr id="0" name=""/>
        <dsp:cNvSpPr/>
      </dsp:nvSpPr>
      <dsp:spPr>
        <a:xfrm>
          <a:off x="1103406" y="22874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2030629" y="4688654"/>
              </a:moveTo>
              <a:arcTo wR="2355588" hR="2355588" stAng="5875762" swAng="1342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8B3A2-C37B-40A5-9C98-2DB07FA62FD2}">
      <dsp:nvSpPr>
        <dsp:cNvPr id="0" name=""/>
        <dsp:cNvSpPr/>
      </dsp:nvSpPr>
      <dsp:spPr>
        <a:xfrm>
          <a:off x="845199" y="3407264"/>
          <a:ext cx="2166971" cy="10002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Громадсько-патріотичне</a:t>
          </a:r>
          <a:endParaRPr lang="ru-RU" sz="2000" b="1" kern="1200" dirty="0" smtClean="0"/>
        </a:p>
      </dsp:txBody>
      <dsp:txXfrm>
        <a:off x="845199" y="3407264"/>
        <a:ext cx="2166971" cy="1000292"/>
      </dsp:txXfrm>
    </dsp:sp>
    <dsp:sp modelId="{205290C2-19FA-49DE-A3C3-13CA7F2E8E1F}">
      <dsp:nvSpPr>
        <dsp:cNvPr id="0" name=""/>
        <dsp:cNvSpPr/>
      </dsp:nvSpPr>
      <dsp:spPr>
        <a:xfrm>
          <a:off x="1625503" y="307166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117835" y="3091292"/>
              </a:moveTo>
              <a:arcTo wR="2355588" hR="2355588" stAng="9708044" swAng="13353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822A-3CD6-40CD-8E7F-EAEBDE2BB006}">
      <dsp:nvSpPr>
        <dsp:cNvPr id="0" name=""/>
        <dsp:cNvSpPr/>
      </dsp:nvSpPr>
      <dsp:spPr>
        <a:xfrm>
          <a:off x="845301" y="1454216"/>
          <a:ext cx="1844215" cy="10326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Духовно-патріотичне</a:t>
          </a:r>
          <a:endParaRPr lang="ru-RU" sz="2000" b="1" kern="1200" dirty="0" smtClean="0"/>
        </a:p>
      </dsp:txBody>
      <dsp:txXfrm>
        <a:off x="845301" y="1454216"/>
        <a:ext cx="1844215" cy="1032621"/>
      </dsp:txXfrm>
    </dsp:sp>
    <dsp:sp modelId="{1720D999-45E6-46C7-A7E0-CE75F3760AA0}">
      <dsp:nvSpPr>
        <dsp:cNvPr id="0" name=""/>
        <dsp:cNvSpPr/>
      </dsp:nvSpPr>
      <dsp:spPr>
        <a:xfrm>
          <a:off x="731372" y="1208356"/>
          <a:ext cx="4711176" cy="4711176"/>
        </a:xfrm>
        <a:custGeom>
          <a:avLst/>
          <a:gdLst/>
          <a:ahLst/>
          <a:cxnLst/>
          <a:rect l="0" t="0" r="0" b="0"/>
          <a:pathLst>
            <a:path>
              <a:moveTo>
                <a:pt x="1316700" y="241466"/>
              </a:moveTo>
              <a:arcTo wR="2355588" hR="2355588" stAng="14629819" swAng="14293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53975-0194-4AD2-9F2D-74819DD7C352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FFF2A-F25F-4DEA-A141-358C31424FDD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1A85F-D6C1-42A1-A112-7C57605E0FD6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4486-3B74-4C82-A7F3-7CE2215E9373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5719B-0587-4B6B-B864-F3E734A4C4C3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38F55-CB1C-4DEE-BB1D-E7BC7C6E0FEB}">
      <dsp:nvSpPr>
        <dsp:cNvPr id="0" name=""/>
        <dsp:cNvSpPr/>
      </dsp:nvSpPr>
      <dsp:spPr>
        <a:xfrm>
          <a:off x="1689545" y="775145"/>
          <a:ext cx="5307709" cy="5307709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309C8-9E95-4E89-A574-F58FC4EFEF2B}">
      <dsp:nvSpPr>
        <dsp:cNvPr id="0" name=""/>
        <dsp:cNvSpPr/>
      </dsp:nvSpPr>
      <dsp:spPr>
        <a:xfrm>
          <a:off x="3151509" y="2237109"/>
          <a:ext cx="2383780" cy="2383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Завдання національно-патріотичного виховання</a:t>
          </a:r>
          <a:endParaRPr lang="ru-RU" sz="2000" b="1" kern="1200" dirty="0"/>
        </a:p>
      </dsp:txBody>
      <dsp:txXfrm>
        <a:off x="3151509" y="2237109"/>
        <a:ext cx="2383780" cy="2383780"/>
      </dsp:txXfrm>
    </dsp:sp>
    <dsp:sp modelId="{063598E3-6CFF-40DC-BB36-1EA96DA572EE}">
      <dsp:nvSpPr>
        <dsp:cNvPr id="0" name=""/>
        <dsp:cNvSpPr/>
      </dsp:nvSpPr>
      <dsp:spPr>
        <a:xfrm>
          <a:off x="3103504" y="131840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Формування національної свідомості, любові до рідної землі, свого народу, готовність її захищати</a:t>
          </a:r>
          <a:endParaRPr lang="ru-RU" sz="1600" b="1" kern="1200" dirty="0"/>
        </a:p>
      </dsp:txBody>
      <dsp:txXfrm>
        <a:off x="3103504" y="131840"/>
        <a:ext cx="2479791" cy="1406752"/>
      </dsp:txXfrm>
    </dsp:sp>
    <dsp:sp modelId="{128A8053-498B-4A52-8329-0D25F38FA44F}">
      <dsp:nvSpPr>
        <dsp:cNvPr id="0" name=""/>
        <dsp:cNvSpPr/>
      </dsp:nvSpPr>
      <dsp:spPr>
        <a:xfrm>
          <a:off x="5349786" y="1428732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Виховання поваги до Конституції, законодавства України, державної символіки України</a:t>
          </a:r>
          <a:endParaRPr lang="ru-RU" sz="1600" b="1" kern="1200" dirty="0"/>
        </a:p>
      </dsp:txBody>
      <dsp:txXfrm>
        <a:off x="5349786" y="1428732"/>
        <a:ext cx="2479791" cy="1406752"/>
      </dsp:txXfrm>
    </dsp:sp>
    <dsp:sp modelId="{23A95C51-8ED2-4DAD-9DC5-71DBA5845EE4}">
      <dsp:nvSpPr>
        <dsp:cNvPr id="0" name=""/>
        <dsp:cNvSpPr/>
      </dsp:nvSpPr>
      <dsp:spPr>
        <a:xfrm>
          <a:off x="5349786" y="4022515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Знання історії свого народу, виховання поваги до її носіїв</a:t>
          </a:r>
          <a:endParaRPr lang="ru-RU" sz="1600" b="1" kern="1200" dirty="0"/>
        </a:p>
      </dsp:txBody>
      <dsp:txXfrm>
        <a:off x="5349786" y="4022515"/>
        <a:ext cx="2479791" cy="1406752"/>
      </dsp:txXfrm>
    </dsp:sp>
    <dsp:sp modelId="{49F4C23E-A990-41E2-AD31-64EB2B82B3F0}">
      <dsp:nvSpPr>
        <dsp:cNvPr id="0" name=""/>
        <dsp:cNvSpPr/>
      </dsp:nvSpPr>
      <dsp:spPr>
        <a:xfrm>
          <a:off x="3103504" y="5319407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Формування мовної культури, володіння українською мовою як духовним кодом нації</a:t>
          </a:r>
          <a:endParaRPr lang="ru-RU" sz="1600" b="1" kern="1200" dirty="0"/>
        </a:p>
      </dsp:txBody>
      <dsp:txXfrm>
        <a:off x="3103504" y="5319407"/>
        <a:ext cx="2479791" cy="1406752"/>
      </dsp:txXfrm>
    </dsp:sp>
    <dsp:sp modelId="{540E1EAB-5240-4CCB-B532-1C9E51C86AE9}">
      <dsp:nvSpPr>
        <dsp:cNvPr id="0" name=""/>
        <dsp:cNvSpPr/>
      </dsp:nvSpPr>
      <dsp:spPr>
        <a:xfrm>
          <a:off x="857221" y="4022515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Виховання шанобливого ставлення до культури, звичаїв, традицій українців</a:t>
          </a:r>
          <a:endParaRPr lang="ru-RU" sz="1600" b="1" kern="1200" dirty="0"/>
        </a:p>
      </dsp:txBody>
      <dsp:txXfrm>
        <a:off x="857221" y="4022515"/>
        <a:ext cx="2479791" cy="1406752"/>
      </dsp:txXfrm>
    </dsp:sp>
    <dsp:sp modelId="{D1816C0D-62DC-4D49-9D8E-9E57B83E3306}">
      <dsp:nvSpPr>
        <dsp:cNvPr id="0" name=""/>
        <dsp:cNvSpPr/>
      </dsp:nvSpPr>
      <dsp:spPr>
        <a:xfrm>
          <a:off x="857221" y="1428732"/>
          <a:ext cx="2479791" cy="14067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Забезпечення духовної єдності поколінь, виховання поваги до батьків</a:t>
          </a:r>
          <a:r>
            <a:rPr lang="uk-UA" sz="1600" b="1" kern="1200" smtClean="0"/>
            <a:t>, жінки-матері як </a:t>
          </a:r>
          <a:r>
            <a:rPr lang="uk-UA" sz="1600" b="1" kern="1200" dirty="0" smtClean="0"/>
            <a:t>берегині роду</a:t>
          </a:r>
          <a:endParaRPr lang="ru-RU" sz="1600" b="1" kern="1200" dirty="0"/>
        </a:p>
      </dsp:txBody>
      <dsp:txXfrm>
        <a:off x="857221" y="1428732"/>
        <a:ext cx="2479791" cy="1406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22B0B-060E-4A87-964D-65FFFD48041C}">
      <dsp:nvSpPr>
        <dsp:cNvPr id="0" name=""/>
        <dsp:cNvSpPr/>
      </dsp:nvSpPr>
      <dsp:spPr>
        <a:xfrm>
          <a:off x="2065" y="1720895"/>
          <a:ext cx="2974862" cy="14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Завдання вчителя</a:t>
          </a:r>
          <a:endParaRPr lang="ru-RU" sz="3600" b="1" kern="1200" dirty="0"/>
        </a:p>
      </dsp:txBody>
      <dsp:txXfrm>
        <a:off x="2065" y="1720895"/>
        <a:ext cx="2974862" cy="1487431"/>
      </dsp:txXfrm>
    </dsp:sp>
    <dsp:sp modelId="{71B6A530-6AE7-4571-8664-C1174ACD53BE}">
      <dsp:nvSpPr>
        <dsp:cNvPr id="0" name=""/>
        <dsp:cNvSpPr/>
      </dsp:nvSpPr>
      <dsp:spPr>
        <a:xfrm rot="18289469">
          <a:off x="2530034" y="1582179"/>
          <a:ext cx="2083731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2083731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289469">
        <a:off x="3519806" y="1557244"/>
        <a:ext cx="104186" cy="104186"/>
      </dsp:txXfrm>
    </dsp:sp>
    <dsp:sp modelId="{F3F46274-E309-4023-8DB9-6B0EEFA93BB5}">
      <dsp:nvSpPr>
        <dsp:cNvPr id="0" name=""/>
        <dsp:cNvSpPr/>
      </dsp:nvSpPr>
      <dsp:spPr>
        <a:xfrm>
          <a:off x="4166872" y="10349"/>
          <a:ext cx="2974862" cy="14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Сприяти формуванню активної позиції  учнів щодо реалізації ідеалів і цінностей демократії в Україні</a:t>
          </a:r>
          <a:endParaRPr lang="ru-RU" sz="1800" b="1" kern="1200" dirty="0"/>
        </a:p>
      </dsp:txBody>
      <dsp:txXfrm>
        <a:off x="4166872" y="10349"/>
        <a:ext cx="2974862" cy="1487431"/>
      </dsp:txXfrm>
    </dsp:sp>
    <dsp:sp modelId="{0A627149-94CE-471C-8C0B-A2F353348DFE}">
      <dsp:nvSpPr>
        <dsp:cNvPr id="0" name=""/>
        <dsp:cNvSpPr/>
      </dsp:nvSpPr>
      <dsp:spPr>
        <a:xfrm>
          <a:off x="2976927" y="2437452"/>
          <a:ext cx="1189944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1189944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42151" y="2434862"/>
        <a:ext cx="59497" cy="59497"/>
      </dsp:txXfrm>
    </dsp:sp>
    <dsp:sp modelId="{D8BDC4E6-7E38-4666-A690-BB558E7A3294}">
      <dsp:nvSpPr>
        <dsp:cNvPr id="0" name=""/>
        <dsp:cNvSpPr/>
      </dsp:nvSpPr>
      <dsp:spPr>
        <a:xfrm>
          <a:off x="4166872" y="1720895"/>
          <a:ext cx="2974862" cy="14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Сформувати мотивацію та уміння, необхідні для відповідальної участі молоді у громадському житті</a:t>
          </a:r>
          <a:endParaRPr lang="ru-RU" sz="1800" b="1" kern="1200" dirty="0"/>
        </a:p>
      </dsp:txBody>
      <dsp:txXfrm>
        <a:off x="4166872" y="1720895"/>
        <a:ext cx="2974862" cy="1487431"/>
      </dsp:txXfrm>
    </dsp:sp>
    <dsp:sp modelId="{79A98280-CA96-4498-841C-70A108511561}">
      <dsp:nvSpPr>
        <dsp:cNvPr id="0" name=""/>
        <dsp:cNvSpPr/>
      </dsp:nvSpPr>
      <dsp:spPr>
        <a:xfrm rot="3310531">
          <a:off x="2530034" y="3292725"/>
          <a:ext cx="2083731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2083731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310531">
        <a:off x="3519806" y="3267790"/>
        <a:ext cx="104186" cy="104186"/>
      </dsp:txXfrm>
    </dsp:sp>
    <dsp:sp modelId="{329E5E19-438D-4289-A59F-EB9F7D5E35EF}">
      <dsp:nvSpPr>
        <dsp:cNvPr id="0" name=""/>
        <dsp:cNvSpPr/>
      </dsp:nvSpPr>
      <dsp:spPr>
        <a:xfrm>
          <a:off x="4166872" y="3431441"/>
          <a:ext cx="2974862" cy="14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Створити умови для набуття учнями досвіду громадянської дії, демократичної поведінки та конструктивної взаємодії</a:t>
          </a:r>
          <a:endParaRPr lang="ru-RU" sz="1800" b="1" kern="1200" dirty="0"/>
        </a:p>
      </dsp:txBody>
      <dsp:txXfrm>
        <a:off x="4166872" y="3431441"/>
        <a:ext cx="2974862" cy="14874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22DDB-EF49-4B1A-B232-DFD810FD58BD}">
      <dsp:nvSpPr>
        <dsp:cNvPr id="0" name=""/>
        <dsp:cNvSpPr/>
      </dsp:nvSpPr>
      <dsp:spPr>
        <a:xfrm>
          <a:off x="-4552801" y="-698093"/>
          <a:ext cx="5423476" cy="5423476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A2F14-8848-4697-A76C-F8187D011A8D}">
      <dsp:nvSpPr>
        <dsp:cNvPr id="0" name=""/>
        <dsp:cNvSpPr/>
      </dsp:nvSpPr>
      <dsp:spPr>
        <a:xfrm>
          <a:off x="381145" y="251625"/>
          <a:ext cx="8205207" cy="50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Патріотичний клуб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Паросток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endParaRPr lang="uk-UA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45" y="251625"/>
        <a:ext cx="8205207" cy="503572"/>
      </dsp:txXfrm>
    </dsp:sp>
    <dsp:sp modelId="{E059B9E7-E3A4-40C5-A101-33AE0028AB45}">
      <dsp:nvSpPr>
        <dsp:cNvPr id="0" name=""/>
        <dsp:cNvSpPr/>
      </dsp:nvSpPr>
      <dsp:spPr>
        <a:xfrm>
          <a:off x="66413" y="188678"/>
          <a:ext cx="629465" cy="62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A2DDB-2DB1-4D2B-9BC0-8C5ABB526AEC}">
      <dsp:nvSpPr>
        <dsp:cNvPr id="0" name=""/>
        <dsp:cNvSpPr/>
      </dsp:nvSpPr>
      <dsp:spPr>
        <a:xfrm>
          <a:off x="741991" y="1006741"/>
          <a:ext cx="7844362" cy="50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Волонтерські загони: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Гарячі серця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,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Твори добро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991" y="1006741"/>
        <a:ext cx="7844362" cy="503572"/>
      </dsp:txXfrm>
    </dsp:sp>
    <dsp:sp modelId="{3F088DE3-0E8B-4B14-8ED9-378110F14E07}">
      <dsp:nvSpPr>
        <dsp:cNvPr id="0" name=""/>
        <dsp:cNvSpPr/>
      </dsp:nvSpPr>
      <dsp:spPr>
        <a:xfrm>
          <a:off x="427258" y="943795"/>
          <a:ext cx="629465" cy="62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CD2B7-283C-4D71-9835-D0CE7971F099}">
      <dsp:nvSpPr>
        <dsp:cNvPr id="0" name=""/>
        <dsp:cNvSpPr/>
      </dsp:nvSpPr>
      <dsp:spPr>
        <a:xfrm>
          <a:off x="852741" y="1761858"/>
          <a:ext cx="7733611" cy="50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Молода 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просвіта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741" y="1761858"/>
        <a:ext cx="7733611" cy="503572"/>
      </dsp:txXfrm>
    </dsp:sp>
    <dsp:sp modelId="{EB742A2F-7C78-477B-B674-4D5FF3E361E5}">
      <dsp:nvSpPr>
        <dsp:cNvPr id="0" name=""/>
        <dsp:cNvSpPr/>
      </dsp:nvSpPr>
      <dsp:spPr>
        <a:xfrm>
          <a:off x="538008" y="1698911"/>
          <a:ext cx="629465" cy="62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3AF8B-C423-41CC-A66B-72DC7CE928AF}">
      <dsp:nvSpPr>
        <dsp:cNvPr id="0" name=""/>
        <dsp:cNvSpPr/>
      </dsp:nvSpPr>
      <dsp:spPr>
        <a:xfrm>
          <a:off x="741991" y="2516975"/>
          <a:ext cx="7844362" cy="50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рідного краю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991" y="2516975"/>
        <a:ext cx="7844362" cy="503572"/>
      </dsp:txXfrm>
    </dsp:sp>
    <dsp:sp modelId="{898294B8-B188-4011-8228-71F37C81EC53}">
      <dsp:nvSpPr>
        <dsp:cNvPr id="0" name=""/>
        <dsp:cNvSpPr/>
      </dsp:nvSpPr>
      <dsp:spPr>
        <a:xfrm>
          <a:off x="427258" y="2454028"/>
          <a:ext cx="629465" cy="62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895A9-CABA-42BF-80B9-5A4F5D2F0E19}">
      <dsp:nvSpPr>
        <dsp:cNvPr id="0" name=""/>
        <dsp:cNvSpPr/>
      </dsp:nvSpPr>
      <dsp:spPr>
        <a:xfrm>
          <a:off x="381145" y="3272091"/>
          <a:ext cx="8205207" cy="503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Гуртки 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Сокіл – Джура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”, “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Юний рятувальник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uk-UA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45" y="3272091"/>
        <a:ext cx="8205207" cy="503572"/>
      </dsp:txXfrm>
    </dsp:sp>
    <dsp:sp modelId="{71E195B9-9561-4D04-9596-6A3F76D26896}">
      <dsp:nvSpPr>
        <dsp:cNvPr id="0" name=""/>
        <dsp:cNvSpPr/>
      </dsp:nvSpPr>
      <dsp:spPr>
        <a:xfrm>
          <a:off x="66413" y="3209145"/>
          <a:ext cx="629465" cy="62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9BEF-3461-4077-8270-5ED3BB1CF92C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719F-6977-4944-8B25-6FBB4F2539F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4DBFE-558D-49C5-83F0-A2B8F7A9E4D6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798E9-6092-4516-89D0-F3E644684F6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  <p:transition spd="med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  <p:transition spd="med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  <p:transition spd="med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  <p:transition spd="med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  <p:transition spd="med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  <p:transition spd="med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  <p:transition spd="med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  <p:transition spd="med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  <p:transition spd="med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  <p:transition spd="med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  <p:transition spd="med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admin.SERVER.000\Рабочий стол\фото виховна\20150530_18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48" y="3857628"/>
            <a:ext cx="373126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89" y="2428868"/>
            <a:ext cx="7380799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національно-патріотичного виховання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Горожанській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загальноосвітній</a:t>
            </a:r>
            <a:b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школі І-ІІІ ступенів.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714744" y="4214814"/>
            <a:ext cx="5177210" cy="2143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Грабар В.П.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заступник директора школи з виховної роботи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sz="1800" dirty="0"/>
          </a:p>
        </p:txBody>
      </p:sp>
      <p:pic>
        <p:nvPicPr>
          <p:cNvPr id="8196" name="Місце для вмісту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397" y="115888"/>
            <a:ext cx="285896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 Квітень 2016 р"/>
          <p:cNvPicPr>
            <a:picLocks noChangeAspect="1" noChangeArrowheads="1"/>
          </p:cNvPicPr>
          <p:nvPr/>
        </p:nvPicPr>
        <p:blipFill>
          <a:blip r:embed="rId4" cstate="print"/>
          <a:srcRect l="12206" t="75206" r="28986" b="3411"/>
          <a:stretch>
            <a:fillRect/>
          </a:stretch>
        </p:blipFill>
        <p:spPr bwMode="auto">
          <a:xfrm>
            <a:off x="1670518" y="500042"/>
            <a:ext cx="3522462" cy="19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1214423"/>
            <a:ext cx="7715272" cy="5167328"/>
          </a:xfrm>
        </p:spPr>
        <p:txBody>
          <a:bodyPr/>
          <a:lstStyle/>
          <a:p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642918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Національно-патріотичне виховання у школі забезпечує всебічний розвиток особистості, здійснюється на всіх етапах навчання</a:t>
            </a:r>
            <a:endParaRPr lang="en-US" sz="1800" dirty="0" smtClean="0"/>
          </a:p>
        </p:txBody>
      </p:sp>
      <p:sp>
        <p:nvSpPr>
          <p:cNvPr id="17410" name="Дата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67488"/>
            <a:ext cx="2438400" cy="214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411" name="Нижний колонтитул 4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551613"/>
            <a:ext cx="23622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7412" name="AutoShape 2"/>
          <p:cNvSpPr>
            <a:spLocks noChangeArrowheads="1"/>
          </p:cNvSpPr>
          <p:nvPr/>
        </p:nvSpPr>
        <p:spPr bwMode="auto">
          <a:xfrm>
            <a:off x="3722688" y="3657600"/>
            <a:ext cx="1839912" cy="29861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200" b="1" dirty="0" smtClean="0">
                <a:latin typeface="Verdana" pitchFamily="34" charset="0"/>
              </a:rPr>
              <a:t>Виховується духовно осмислений патріотизм, який об’єднує любов до свого народу, нації, батьківщини, поваги  до інших народів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7413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9861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200" b="1" dirty="0" smtClean="0">
                <a:latin typeface="Verdana" pitchFamily="34" charset="0"/>
              </a:rPr>
              <a:t>Формується здатність дитини пізнавати себе як члена сім’ї, дитячого угруповання, учня, жителя міста чи села; виховується любов до рідного дому, країни, рідного слова, традицій тощо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7414" name="AutoShape 4"/>
          <p:cNvSpPr>
            <a:spLocks noChangeArrowheads="1"/>
          </p:cNvSpPr>
          <p:nvPr/>
        </p:nvSpPr>
        <p:spPr bwMode="auto">
          <a:xfrm>
            <a:off x="6248400" y="3657600"/>
            <a:ext cx="1895500" cy="29861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200" b="1" dirty="0" smtClean="0">
                <a:latin typeface="Verdana" pitchFamily="34" charset="0"/>
              </a:rPr>
              <a:t>Виховується відповідальність і дієвість: старшокласники ідентифікують себе з українським народом, хочуть служити Вітчизні, поважають Конституцію України, виконують норми законів тощо.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21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26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17446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7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8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9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32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17442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3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4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5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1743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35" name="Text Box 38"/>
          <p:cNvSpPr txBox="1">
            <a:spLocks noChangeArrowheads="1"/>
          </p:cNvSpPr>
          <p:nvPr/>
        </p:nvSpPr>
        <p:spPr bwMode="gray">
          <a:xfrm>
            <a:off x="1428728" y="2500306"/>
            <a:ext cx="141720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Молодший </a:t>
            </a:r>
          </a:p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шкільний вік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436" name="Text Box 39"/>
          <p:cNvSpPr txBox="1">
            <a:spLocks noChangeArrowheads="1"/>
          </p:cNvSpPr>
          <p:nvPr/>
        </p:nvSpPr>
        <p:spPr bwMode="gray">
          <a:xfrm>
            <a:off x="3968000" y="2505075"/>
            <a:ext cx="130484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Підлітковий </a:t>
            </a:r>
          </a:p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вік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437" name="Text Box 40"/>
          <p:cNvSpPr txBox="1">
            <a:spLocks noChangeArrowheads="1"/>
          </p:cNvSpPr>
          <p:nvPr/>
        </p:nvSpPr>
        <p:spPr bwMode="gray">
          <a:xfrm>
            <a:off x="6400116" y="2357430"/>
            <a:ext cx="13388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Старший </a:t>
            </a:r>
          </a:p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</a:rPr>
              <a:t>шкільний вік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85051" y="2564905"/>
          <a:ext cx="8640960" cy="402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Національно-патріотичного виховання у школі здійснюється через: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85051" y="2564905"/>
          <a:ext cx="8640960" cy="402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Національно-патріотичного виховання у школі здійснюється через: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715304" cy="6115134"/>
          </a:xfrm>
          <a:prstGeom prst="rect">
            <a:avLst/>
          </a:prstGeom>
          <a:noFill/>
          <a:ln w="635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01122" cy="10001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u="sng" dirty="0" smtClean="0">
                <a:solidFill>
                  <a:srgbClr val="FFFF00"/>
                </a:solidFill>
              </a:rPr>
              <a:t>Результат  патріотичного виховання -</a:t>
            </a:r>
            <a:endParaRPr lang="uk-UA" sz="3200" u="sng" dirty="0">
              <a:solidFill>
                <a:srgbClr val="FFFF00"/>
              </a:solidFill>
            </a:endParaRPr>
          </a:p>
        </p:txBody>
      </p:sp>
      <p:sp>
        <p:nvSpPr>
          <p:cNvPr id="24580" name="Місце для вмісту 2"/>
          <p:cNvSpPr>
            <a:spLocks noGrp="1"/>
          </p:cNvSpPr>
          <p:nvPr>
            <p:ph idx="4294967295"/>
          </p:nvPr>
        </p:nvSpPr>
        <p:spPr>
          <a:xfrm>
            <a:off x="928662" y="1643050"/>
            <a:ext cx="7758138" cy="44831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uk-UA" sz="3200" b="1" dirty="0" smtClean="0">
                <a:solidFill>
                  <a:srgbClr val="FFFF00"/>
                </a:solidFill>
              </a:rPr>
              <a:t>          </a:t>
            </a:r>
            <a:r>
              <a:rPr lang="uk-UA" sz="3200" dirty="0" smtClean="0">
                <a:solidFill>
                  <a:srgbClr val="FFFF00"/>
                </a:solidFill>
              </a:rPr>
              <a:t>це патріот України, який</a:t>
            </a:r>
            <a:r>
              <a:rPr lang="uk-UA" sz="3200" b="1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/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000" b="1" i="1" u="sng" dirty="0" smtClean="0"/>
              <a:t>виявляє національну гідність;</a:t>
            </a:r>
          </a:p>
          <a:p>
            <a:pPr eaLnBrk="1" hangingPunct="1"/>
            <a:r>
              <a:rPr lang="uk-UA" sz="3000" b="1" i="1" u="sng" dirty="0" smtClean="0"/>
              <a:t>знає і цивілізовано відстоює громадські права та виконує обов’язки;</a:t>
            </a:r>
          </a:p>
          <a:p>
            <a:pPr eaLnBrk="1" hangingPunct="1"/>
            <a:r>
              <a:rPr lang="uk-UA" sz="3000" b="1" i="1" u="sng" dirty="0" smtClean="0"/>
              <a:t>сприяє громадському миру і злагоді у суспільстві;</a:t>
            </a:r>
          </a:p>
          <a:p>
            <a:pPr eaLnBrk="1" hangingPunct="1"/>
            <a:r>
              <a:rPr lang="uk-UA" sz="3000" b="1" i="1" u="sng" dirty="0" smtClean="0"/>
              <a:t>успішно </a:t>
            </a:r>
            <a:r>
              <a:rPr lang="uk-UA" sz="3000" b="1" i="1" u="sng" dirty="0" err="1" smtClean="0"/>
              <a:t>самореалізується</a:t>
            </a:r>
            <a:r>
              <a:rPr lang="uk-UA" sz="3000" b="1" i="1" u="sng" dirty="0" smtClean="0"/>
              <a:t> в соціумі, як громадянин, сім’янин, професіонал, носій української національної культури.</a:t>
            </a:r>
          </a:p>
          <a:p>
            <a:pPr eaLnBrk="1" hangingPunct="1"/>
            <a:endParaRPr lang="uk-UA" dirty="0" smtClean="0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87793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500042"/>
            <a:ext cx="6286544" cy="608233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Сім’я</a:t>
            </a:r>
            <a:r>
              <a:rPr lang="uk-UA" sz="2400" b="1" u="sng" dirty="0">
                <a:solidFill>
                  <a:schemeClr val="accent1"/>
                </a:solidFill>
                <a:latin typeface="Times New Roman" pitchFamily="18" charset="0"/>
              </a:rPr>
              <a:t>,</a:t>
            </a:r>
            <a:r>
              <a:rPr lang="uk-UA" sz="2400" b="1" dirty="0">
                <a:solidFill>
                  <a:schemeClr val="accent1"/>
                </a:solidFill>
                <a:latin typeface="Times New Roman" pitchFamily="18" charset="0"/>
              </a:rPr>
              <a:t> яка через власну культуру, мову, цінності виявляє значний вплив на виховання підростаючого 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покоління;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</a:rPr>
              <a:t>Школа</a:t>
            </a:r>
            <a:r>
              <a:rPr lang="uk-UA" sz="2400" b="1" u="sng" dirty="0">
                <a:solidFill>
                  <a:schemeClr val="accent1"/>
                </a:solidFill>
                <a:latin typeface="Times New Roman" pitchFamily="18" charset="0"/>
              </a:rPr>
              <a:t>,</a:t>
            </a:r>
            <a:r>
              <a:rPr lang="uk-UA" sz="2400" b="1" dirty="0">
                <a:solidFill>
                  <a:schemeClr val="accent1"/>
                </a:solidFill>
                <a:latin typeface="Times New Roman" pitchFamily="18" charset="0"/>
              </a:rPr>
              <a:t> яка покликана стати осередком виховання, в тому числі, самовизначення і самореалізації кожної особистості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Соціальні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інститути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(органи державної влади, громадські організації, засоби масової інформації,церква, заклади культури,соціальне оточення : формальні і неформальні  </a:t>
            </a:r>
            <a:r>
              <a:rPr lang="uk-UA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об´єднання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),</a:t>
            </a:r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uk-UA" sz="2400" b="1" smtClean="0">
                <a:solidFill>
                  <a:schemeClr val="accent1"/>
                </a:solidFill>
                <a:latin typeface="Times New Roman" pitchFamily="18" charset="0"/>
              </a:rPr>
              <a:t>які 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виступають </a:t>
            </a:r>
            <a:r>
              <a:rPr lang="uk-UA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суб´єктами</a:t>
            </a:r>
            <a:r>
              <a:rPr lang="uk-UA" sz="2400" b="1" dirty="0" smtClean="0">
                <a:solidFill>
                  <a:schemeClr val="accent1"/>
                </a:solidFill>
                <a:latin typeface="Times New Roman" pitchFamily="18" charset="0"/>
              </a:rPr>
              <a:t> виховання дітей і дають змогу покращувати та корегувати виховання школярів.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757461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71"/>
            <a:ext cx="6748136" cy="6663089"/>
          </a:xfrm>
        </p:spPr>
        <p:txBody>
          <a:bodyPr/>
          <a:lstStyle/>
          <a:p>
            <a:pPr marL="182880" indent="0">
              <a:buNone/>
            </a:pP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Патріотичне  виховання -  </a:t>
            </a:r>
            <a:r>
              <a:rPr lang="ru-RU" sz="40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це</a:t>
            </a: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сфера </a:t>
            </a:r>
            <a:b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</a:b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духовного життя, яка проникає в усе, </a:t>
            </a:r>
            <a:b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</a:br>
            <a:r>
              <a:rPr lang="ru-RU" sz="40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що</a:t>
            </a: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пізнає , робить , до </a:t>
            </a:r>
            <a:r>
              <a:rPr lang="ru-RU" sz="40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чого</a:t>
            </a: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прагне, </a:t>
            </a:r>
            <a:b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</a:br>
            <a:r>
              <a:rPr lang="ru-RU" sz="40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що</a:t>
            </a: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любить і ненавидить людина,</a:t>
            </a:r>
            <a:b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</a:b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яка формується.</a:t>
            </a:r>
            <a:b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</a:br>
            <a:r>
              <a:rPr lang="ru-RU" sz="4000" b="1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Monotype Corsiva"/>
              </a:rPr>
              <a:t>                      </a:t>
            </a:r>
            <a:r>
              <a:rPr lang="ru-RU" sz="40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latin typeface="Monotype Corsiva"/>
              </a:rPr>
              <a:t>В.Сухомлинський</a:t>
            </a:r>
            <a:r>
              <a:rPr lang="ru-RU" sz="40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latin typeface="Monotype Corsiva"/>
              </a:rPr>
              <a:t/>
            </a:r>
            <a:br>
              <a:rPr lang="ru-RU" sz="40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latin typeface="Monotype Corsiva"/>
              </a:rPr>
            </a:br>
            <a:endParaRPr lang="ru-RU" sz="4000" b="1" dirty="0"/>
          </a:p>
        </p:txBody>
      </p:sp>
      <p:sp>
        <p:nvSpPr>
          <p:cNvPr id="14" name="Місце для номера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C7DF-2278-4C2B-A2EB-AC433C34446A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857224" y="214290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i="1" u="sng" dirty="0" smtClean="0">
                <a:latin typeface="Times New Roman" pitchFamily="18" charset="0"/>
                <a:cs typeface="Times New Roman" pitchFamily="18" charset="0"/>
              </a:rPr>
              <a:t>Національно-патріотичне виховання 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- це формування патріотичних почуттів, виховання високого ідеалу служіння народові, готовності до трудового та героїчного подвигів в </a:t>
            </a:r>
            <a:r>
              <a:rPr lang="uk-UA" altLang="uk-UA" sz="28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altLang="uk-UA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я процвітання української держави. Воно покликано формувати людину-патріота, виробляти глибоке розуміння громадянського </a:t>
            </a:r>
            <a:r>
              <a:rPr lang="uk-UA" altLang="uk-UA" sz="2800" b="1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altLang="uk-UA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2800" b="1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, готовність у будь-який час захищати Батьківщину, оволодівати військовими та військово-технічними знаннями, спонукати до фізичного вдосконалення, а також вивчати бойові традиції та героїчні сторінки історії українського народу. Військово-патріотичне виховання є складовою частиною підготовки юнаків до військової служби.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42976" y="1500174"/>
            <a:ext cx="2428892" cy="93435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ЗМІСТ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НАЦІОНАЛЬНО-ПАТРІОТИЧНОГО ВИХОВАННЯ  МОЛОДІ</a:t>
            </a:r>
          </a:p>
        </p:txBody>
      </p:sp>
      <p:cxnSp>
        <p:nvCxnSpPr>
          <p:cNvPr id="20490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3613150" y="2066925"/>
            <a:ext cx="496888" cy="63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1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522538" y="3408363"/>
            <a:ext cx="311150" cy="1587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20492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776288" y="2493963"/>
            <a:ext cx="11112" cy="3654425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3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212850" y="2497138"/>
            <a:ext cx="11113" cy="2957512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4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098675" y="2460625"/>
            <a:ext cx="0" cy="16192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5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511425" y="2470150"/>
            <a:ext cx="4763" cy="938213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6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895600" y="2473325"/>
            <a:ext cx="1588" cy="2857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497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087563" y="4094163"/>
            <a:ext cx="311150" cy="1587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20498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884488" y="2762250"/>
            <a:ext cx="806450" cy="63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20499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689100" y="4772025"/>
            <a:ext cx="311150" cy="1588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20500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690688" y="2471738"/>
            <a:ext cx="0" cy="2293937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20501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222375" y="5434013"/>
            <a:ext cx="338138" cy="63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20502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798513" y="6143625"/>
            <a:ext cx="233362" cy="1588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grpSp>
        <p:nvGrpSpPr>
          <p:cNvPr id="54" name="Группа 53"/>
          <p:cNvGrpSpPr/>
          <p:nvPr/>
        </p:nvGrpSpPr>
        <p:grpSpPr>
          <a:xfrm>
            <a:off x="1000100" y="1857364"/>
            <a:ext cx="8039125" cy="4560916"/>
            <a:chOff x="1000100" y="1857364"/>
            <a:chExt cx="8039125" cy="4560916"/>
          </a:xfrm>
        </p:grpSpPr>
        <p:grpSp>
          <p:nvGrpSpPr>
            <p:cNvPr id="2" name="Группа 30"/>
            <p:cNvGrpSpPr>
              <a:grpSpLocks/>
            </p:cNvGrpSpPr>
            <p:nvPr/>
          </p:nvGrpSpPr>
          <p:grpSpPr bwMode="auto">
            <a:xfrm>
              <a:off x="4071934" y="1857364"/>
              <a:ext cx="4932765" cy="488950"/>
              <a:chOff x="457200" y="126612"/>
              <a:chExt cx="7495555" cy="487852"/>
            </a:xfrm>
          </p:grpSpPr>
          <p:sp>
            <p:nvSpPr>
              <p:cNvPr id="50" name="Скругленный прямоугольник 49"/>
              <p:cNvSpPr>
                <a:spLocks noChangeArrowheads="1"/>
              </p:cNvSpPr>
              <p:nvPr/>
            </p:nvSpPr>
            <p:spPr bwMode="auto">
              <a:xfrm>
                <a:off x="457200" y="126612"/>
                <a:ext cx="7470821" cy="487852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1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529564" y="147192"/>
                <a:ext cx="7423191" cy="440222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усвідомлення національної самобутності й національно-культурної ідентичності українського народу</a:t>
                </a:r>
                <a:endPara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" name="Группа 31"/>
            <p:cNvGrpSpPr>
              <a:grpSpLocks/>
            </p:cNvGrpSpPr>
            <p:nvPr/>
          </p:nvGrpSpPr>
          <p:grpSpPr bwMode="auto">
            <a:xfrm>
              <a:off x="3643306" y="2500306"/>
              <a:ext cx="5335588" cy="488950"/>
              <a:chOff x="457200" y="804544"/>
              <a:chExt cx="7470821" cy="487852"/>
            </a:xfrm>
            <a:solidFill>
              <a:srgbClr val="3399FF"/>
            </a:solidFill>
          </p:grpSpPr>
          <p:sp>
            <p:nvSpPr>
              <p:cNvPr id="48" name="Скругленный прямоугольник 47"/>
              <p:cNvSpPr>
                <a:spLocks noChangeArrowheads="1"/>
              </p:cNvSpPr>
              <p:nvPr/>
            </p:nvSpPr>
            <p:spPr bwMode="auto">
              <a:xfrm>
                <a:off x="457200" y="804544"/>
                <a:ext cx="7470821" cy="487852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16" name="Скругленный прямоугольник 6"/>
              <p:cNvSpPr>
                <a:spLocks noChangeArrowheads="1"/>
              </p:cNvSpPr>
              <p:nvPr/>
            </p:nvSpPr>
            <p:spPr bwMode="auto">
              <a:xfrm>
                <a:off x="481651" y="828304"/>
                <a:ext cx="7421918" cy="440334"/>
              </a:xfrm>
              <a:prstGeom prst="rect">
                <a:avLst/>
              </a:prstGeom>
              <a:grpFill/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1400" b="1" dirty="0">
                    <a:solidFill>
                      <a:srgbClr val="FFFFFF"/>
                    </a:solidFill>
                    <a:latin typeface="Constantia" pitchFamily="18" charset="0"/>
                  </a:rPr>
                  <a:t>пошанування</a:t>
                </a:r>
                <a:r>
                  <a:rPr lang="uk-UA" sz="1400" dirty="0">
                    <a:solidFill>
                      <a:srgbClr val="FFFFFF"/>
                    </a:solidFill>
                    <a:latin typeface="Constantia" pitchFamily="18" charset="0"/>
                  </a:rPr>
                  <a:t> історичних постатей – носіїв національного ідеалу, історичних подій та звитяг українського народу</a:t>
                </a:r>
                <a:endParaRPr lang="ru-RU" sz="1400" dirty="0">
                  <a:solidFill>
                    <a:srgbClr val="FFFFFF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5" name="Группа 32"/>
            <p:cNvGrpSpPr>
              <a:grpSpLocks/>
            </p:cNvGrpSpPr>
            <p:nvPr/>
          </p:nvGrpSpPr>
          <p:grpSpPr bwMode="auto">
            <a:xfrm>
              <a:off x="2838450" y="3192463"/>
              <a:ext cx="6200775" cy="488950"/>
              <a:chOff x="457200" y="1482476"/>
              <a:chExt cx="7470821" cy="487852"/>
            </a:xfrm>
            <a:solidFill>
              <a:srgbClr val="3399FF"/>
            </a:solidFill>
          </p:grpSpPr>
          <p:sp>
            <p:nvSpPr>
              <p:cNvPr id="46" name="Скругленный прямоугольник 45"/>
              <p:cNvSpPr>
                <a:spLocks noChangeArrowheads="1"/>
              </p:cNvSpPr>
              <p:nvPr/>
            </p:nvSpPr>
            <p:spPr bwMode="auto">
              <a:xfrm>
                <a:off x="457200" y="1482476"/>
                <a:ext cx="7470821" cy="487852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14" name="Скругленный прямоугольник 8"/>
              <p:cNvSpPr>
                <a:spLocks noChangeArrowheads="1"/>
              </p:cNvSpPr>
              <p:nvPr/>
            </p:nvSpPr>
            <p:spPr bwMode="auto">
              <a:xfrm>
                <a:off x="480152" y="1506235"/>
                <a:ext cx="7424917" cy="440334"/>
              </a:xfrm>
              <a:prstGeom prst="rect">
                <a:avLst/>
              </a:prstGeom>
              <a:grpFill/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" name="Группа 33"/>
            <p:cNvGrpSpPr>
              <a:grpSpLocks/>
            </p:cNvGrpSpPr>
            <p:nvPr/>
          </p:nvGrpSpPr>
          <p:grpSpPr bwMode="auto">
            <a:xfrm>
              <a:off x="2400300" y="3870325"/>
              <a:ext cx="6611938" cy="488950"/>
              <a:chOff x="457200" y="2160408"/>
              <a:chExt cx="7470821" cy="487852"/>
            </a:xfrm>
          </p:grpSpPr>
          <p:sp>
            <p:nvSpPr>
              <p:cNvPr id="44" name="Скругленный прямоугольник 43"/>
              <p:cNvSpPr>
                <a:spLocks noChangeArrowheads="1"/>
              </p:cNvSpPr>
              <p:nvPr/>
            </p:nvSpPr>
            <p:spPr bwMode="auto">
              <a:xfrm>
                <a:off x="457200" y="2160408"/>
                <a:ext cx="7470821" cy="487852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12" name="Скругленный прямоугольник 10"/>
              <p:cNvSpPr>
                <a:spLocks noChangeArrowheads="1"/>
              </p:cNvSpPr>
              <p:nvPr/>
            </p:nvSpPr>
            <p:spPr bwMode="auto">
              <a:xfrm>
                <a:off x="480519" y="2184168"/>
                <a:ext cx="7424183" cy="440334"/>
              </a:xfrm>
              <a:prstGeom prst="rect">
                <a:avLst/>
              </a:prstGeom>
              <a:noFill/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" name="Группа 34"/>
            <p:cNvGrpSpPr>
              <a:grpSpLocks/>
            </p:cNvGrpSpPr>
            <p:nvPr/>
          </p:nvGrpSpPr>
          <p:grpSpPr bwMode="auto">
            <a:xfrm>
              <a:off x="1981200" y="4548188"/>
              <a:ext cx="7031038" cy="488950"/>
              <a:chOff x="457200" y="2838341"/>
              <a:chExt cx="7470821" cy="487852"/>
            </a:xfrm>
          </p:grpSpPr>
          <p:sp>
            <p:nvSpPr>
              <p:cNvPr id="42" name="Скругленный прямоугольник 41"/>
              <p:cNvSpPr>
                <a:spLocks noChangeArrowheads="1"/>
              </p:cNvSpPr>
              <p:nvPr/>
            </p:nvSpPr>
            <p:spPr bwMode="auto">
              <a:xfrm>
                <a:off x="457200" y="2838341"/>
                <a:ext cx="7470821" cy="487852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10" name="Скругленный прямоугольник 12"/>
              <p:cNvSpPr>
                <a:spLocks noChangeArrowheads="1"/>
              </p:cNvSpPr>
              <p:nvPr/>
            </p:nvSpPr>
            <p:spPr bwMode="auto">
              <a:xfrm>
                <a:off x="480815" y="2862100"/>
                <a:ext cx="7423591" cy="440334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формування національно-патріотичного світогляду та цінностей  молоді</a:t>
                </a:r>
                <a:endPara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35"/>
            <p:cNvGrpSpPr>
              <a:grpSpLocks/>
            </p:cNvGrpSpPr>
            <p:nvPr/>
          </p:nvGrpSpPr>
          <p:grpSpPr bwMode="auto">
            <a:xfrm>
              <a:off x="1554163" y="5226050"/>
              <a:ext cx="7458075" cy="488950"/>
              <a:chOff x="438149" y="3516273"/>
              <a:chExt cx="7489872" cy="487852"/>
            </a:xfrm>
          </p:grpSpPr>
          <p:sp>
            <p:nvSpPr>
              <p:cNvPr id="40" name="Скругленный прямоугольник 39"/>
              <p:cNvSpPr>
                <a:spLocks noChangeArrowheads="1"/>
              </p:cNvSpPr>
              <p:nvPr/>
            </p:nvSpPr>
            <p:spPr bwMode="auto">
              <a:xfrm>
                <a:off x="457280" y="3516273"/>
                <a:ext cx="7470741" cy="487852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08" name="Скругленный прямоугольник 14"/>
              <p:cNvSpPr>
                <a:spLocks noChangeArrowheads="1"/>
              </p:cNvSpPr>
              <p:nvPr/>
            </p:nvSpPr>
            <p:spPr bwMode="auto">
              <a:xfrm>
                <a:off x="438149" y="3540033"/>
                <a:ext cx="7465957" cy="440334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формування активної громадянської позиції, власної гідності молоді</a:t>
                </a:r>
                <a:endPara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36"/>
            <p:cNvGrpSpPr>
              <a:grpSpLocks/>
            </p:cNvGrpSpPr>
            <p:nvPr/>
          </p:nvGrpSpPr>
          <p:grpSpPr bwMode="auto">
            <a:xfrm>
              <a:off x="1000100" y="5929330"/>
              <a:ext cx="7983537" cy="488950"/>
              <a:chOff x="457200" y="4194205"/>
              <a:chExt cx="7470821" cy="487852"/>
            </a:xfrm>
          </p:grpSpPr>
          <p:sp>
            <p:nvSpPr>
              <p:cNvPr id="38" name="Скругленный прямоугольник 37"/>
              <p:cNvSpPr>
                <a:spLocks noChangeArrowheads="1"/>
              </p:cNvSpPr>
              <p:nvPr/>
            </p:nvSpPr>
            <p:spPr bwMode="auto">
              <a:xfrm>
                <a:off x="457200" y="4194205"/>
                <a:ext cx="7470821" cy="487852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506" name="Скругленный прямоугольник 16"/>
              <p:cNvSpPr>
                <a:spLocks noChangeArrowheads="1"/>
              </p:cNvSpPr>
              <p:nvPr/>
            </p:nvSpPr>
            <p:spPr bwMode="auto">
              <a:xfrm>
                <a:off x="481015" y="4218020"/>
                <a:ext cx="7423191" cy="440222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241935" tIns="0" rIns="241935" bIns="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відновлення традицій національно-визвольних змагань українців та підвищення престижу </a:t>
                </a:r>
                <a:br>
                  <a:rPr lang="uk-UA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військової служби</a:t>
                </a:r>
                <a:endPara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503" name="Rectangle 38"/>
            <p:cNvSpPr>
              <a:spLocks noChangeArrowheads="1"/>
            </p:cNvSpPr>
            <p:nvPr/>
          </p:nvSpPr>
          <p:spPr bwMode="auto">
            <a:xfrm>
              <a:off x="2874963" y="3263900"/>
              <a:ext cx="4281621" cy="307777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 dirty="0">
                  <a:solidFill>
                    <a:srgbClr val="FFFFFF"/>
                  </a:solidFill>
                  <a:latin typeface="Constantia" pitchFamily="18" charset="0"/>
                </a:rPr>
                <a:t>знання української мови як національної цінності</a:t>
              </a:r>
              <a:endParaRPr lang="ru-RU" sz="1400" dirty="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20504" name="Rectangle 41"/>
            <p:cNvSpPr>
              <a:spLocks noChangeArrowheads="1"/>
            </p:cNvSpPr>
            <p:nvPr/>
          </p:nvSpPr>
          <p:spPr bwMode="auto">
            <a:xfrm>
              <a:off x="2428860" y="3929066"/>
              <a:ext cx="6572296" cy="480131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шанобливе ставлення до героїки боротьби українського народу за незалежність, територіальну цілісність та державний суверенітет України</a:t>
              </a:r>
              <a:endPara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738176" y="2520944"/>
            <a:ext cx="11112" cy="3654425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45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174738" y="2524119"/>
            <a:ext cx="11113" cy="2957512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47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060563" y="2487606"/>
            <a:ext cx="0" cy="16192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49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473313" y="2497131"/>
            <a:ext cx="4763" cy="938213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51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857488" y="2500306"/>
            <a:ext cx="1588" cy="2857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  <p:cxnSp>
        <p:nvCxnSpPr>
          <p:cNvPr id="52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2846376" y="2789231"/>
            <a:ext cx="806450" cy="6350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/>
            <a:tailEnd/>
          </a:ln>
        </p:spPr>
      </p:cxnSp>
      <p:cxnSp>
        <p:nvCxnSpPr>
          <p:cNvPr id="53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1652576" y="2498719"/>
            <a:ext cx="0" cy="2293937"/>
          </a:xfrm>
          <a:prstGeom prst="line">
            <a:avLst/>
          </a:prstGeom>
          <a:noFill/>
          <a:ln w="38100" algn="ctr">
            <a:solidFill>
              <a:srgbClr val="000080"/>
            </a:solidFill>
            <a:miter lim="800000"/>
            <a:headEnd type="triangle" w="med" len="med"/>
            <a:tailEnd/>
          </a:ln>
        </p:spPr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8229600" cy="642942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2000" b="1" i="1" dirty="0" err="1" smtClean="0">
                <a:latin typeface="Verdana" pitchFamily="34" charset="0"/>
              </a:rPr>
              <a:t>Нормативно-правова</a:t>
            </a:r>
            <a:r>
              <a:rPr lang="ru-RU" sz="2000" b="1" i="1" dirty="0" smtClean="0">
                <a:latin typeface="Verdana" pitchFamily="34" charset="0"/>
              </a:rPr>
              <a:t> база </a:t>
            </a:r>
            <a:br>
              <a:rPr lang="ru-RU" sz="2000" b="1" i="1" dirty="0" smtClean="0">
                <a:latin typeface="Verdana" pitchFamily="34" charset="0"/>
              </a:rPr>
            </a:br>
            <a:r>
              <a:rPr lang="ru-RU" sz="2000" b="1" i="1" dirty="0" err="1" smtClean="0">
                <a:latin typeface="Verdana" pitchFamily="34" charset="0"/>
              </a:rPr>
              <a:t>з</a:t>
            </a:r>
            <a:r>
              <a:rPr lang="ru-RU" sz="2000" b="1" i="1" dirty="0" smtClean="0">
                <a:latin typeface="Verdana" pitchFamily="34" charset="0"/>
              </a:rPr>
              <a:t> </a:t>
            </a:r>
            <a:r>
              <a:rPr lang="ru-RU" sz="2000" b="1" i="1" dirty="0" err="1" smtClean="0">
                <a:latin typeface="Verdana" pitchFamily="34" charset="0"/>
              </a:rPr>
              <a:t>нац</a:t>
            </a:r>
            <a:r>
              <a:rPr lang="uk-UA" sz="2000" b="1" i="1" dirty="0" smtClean="0">
                <a:latin typeface="Verdana" pitchFamily="34" charset="0"/>
              </a:rPr>
              <a:t>і</a:t>
            </a:r>
            <a:r>
              <a:rPr lang="ru-RU" sz="2000" b="1" i="1" dirty="0" err="1" smtClean="0">
                <a:latin typeface="Verdana" pitchFamily="34" charset="0"/>
              </a:rPr>
              <a:t>онально-патріотичного</a:t>
            </a:r>
            <a:r>
              <a:rPr lang="ru-RU" sz="2000" b="1" i="1" dirty="0" smtClean="0">
                <a:latin typeface="Verdana" pitchFamily="34" charset="0"/>
              </a:rPr>
              <a:t> виховання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928662" y="714356"/>
            <a:ext cx="8072494" cy="60007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науки, молоді та спорту України від 31.10.2011    № 1243 «Про Основні орієнтири виховання учнів 1-11 класів загальноосвітніх навчальних закладів України»;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27.10.2014 № 1232 «Про затвердження плану заходів щодо посилення національно-патріотичного виховання дітей та учнівської молоді»;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07.09.2000 № 439 «Про затвердження Рекомендацій щодо порядку використання державної символіки в навчальних закладах України»;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від 13.08.2014 № 1/9-412 «Про проведення Уроків мужності»;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Лист МОН України від 27.11.2015 року №1/9-614 «Про методичні рекомендації патріотичного виховання дітей та учнівської молоді у 2014/2015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Концепція національно-патріотичного виховання дітей та учнівської молоді;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Заходи щодо реалізації Концепції національно-патріотичного виховання дітей та учнівської молоді;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Методичні рекомендації щодо національно-патріотичного виховання у загальноосвітніх навчальних закладах;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департаменту освіти і науки облдержадміністрації від 16.01.2015 року №10 «Про організацію виконання заходів щодо посилення військово-патріотичного виховання учнівської та студентської молоді на період 2015-2020 років»;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департаменту освіти і науки облдержадміністрації від 01.04.2015 року №107 «Про запровадження проекту «Рух опіки у навчальних закладах області»;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Наказ департаменту освіти і науки облдержадміністрації від 02.06.2015 року №190 «Про виконання обласної програми підтримки осіб, які брали участь в антитерористичній операції, та членів сімей загиблих під час проведення антитерористичної операції на 2015-2019 роки».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Наказ департаменту освіти і науки облдержадміністрації від 23.02.2016 року №26 «Про організацію виконання плану заходів з національно-патріотичного виховання дітей та молоді на 2016 рік».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/>
          </a:p>
          <a:p>
            <a:pPr>
              <a:lnSpc>
                <a:spcPct val="9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3438" y="4057650"/>
            <a:ext cx="4286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357166"/>
            <a:ext cx="7615262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Розпорядчі документи відділу освіти:</a:t>
            </a:r>
          </a:p>
          <a:p>
            <a:pPr>
              <a:buNone/>
            </a:pPr>
            <a:endParaRPr lang="uk-UA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накази відділу освіти райдержадміністрації: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16.01.2015 року № 10 "Про організацію виконання заходів щодо посилення військово-патріотичного виховання учнівської молоді на період 2015-2020 років",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09.02.2015 року № 46 "Про формування інформаційно-освітнього середовища", від 01.04.2015 року № 107 "Про запровадження проекту "Рух опіки" у навчальних закладах району",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02.06.2015 року № 190 "Про виконання обласної програми підтримки осіб, які брали участь в антитерористичній операції, та членів сімей загиблих під час проведення антитерористичної операції на 2015-2019 роки",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11.11.2015 року № 323 "Про заходи з увічнення пам'яті захисників України в області на період до 2020 року",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19.02.2016 року № 51 "Про організацію виконання плану заходів з національно-патріотичного виховання дітей і молоді на 2016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рік“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atin typeface="Verdana" pitchFamily="34" charset="0"/>
              </a:rPr>
              <a:t>Програма виховної діяльності </a:t>
            </a:r>
            <a:r>
              <a:rPr lang="en-US" sz="2400" b="1" i="1" dirty="0" smtClean="0">
                <a:latin typeface="Verdana" pitchFamily="34" charset="0"/>
              </a:rPr>
              <a:t/>
            </a:r>
            <a:br>
              <a:rPr lang="en-US" sz="2400" b="1" i="1" dirty="0" smtClean="0">
                <a:latin typeface="Verdana" pitchFamily="34" charset="0"/>
              </a:rPr>
            </a:br>
            <a:r>
              <a:rPr lang="uk-UA" sz="2400" b="1" i="1" dirty="0" smtClean="0">
                <a:latin typeface="Verdana" pitchFamily="34" charset="0"/>
              </a:rPr>
              <a:t>з національно-патріотичного виховання</a:t>
            </a:r>
            <a:endParaRPr lang="en-US" sz="2400" dirty="0" smtClean="0"/>
          </a:p>
        </p:txBody>
      </p:sp>
      <p:sp>
        <p:nvSpPr>
          <p:cNvPr id="18434" name="Дата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67488"/>
            <a:ext cx="2438400" cy="214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435" name="Нижний колонтитул 4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551613"/>
            <a:ext cx="23622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2164" name="Freeform 4"/>
          <p:cNvSpPr>
            <a:spLocks noEditPoints="1"/>
          </p:cNvSpPr>
          <p:nvPr/>
        </p:nvSpPr>
        <p:spPr bwMode="gray">
          <a:xfrm>
            <a:off x="9906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5943600" y="3595688"/>
            <a:ext cx="2819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Учень - патріот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8438" name="Oval 34"/>
          <p:cNvSpPr>
            <a:spLocks noChangeArrowheads="1"/>
          </p:cNvSpPr>
          <p:nvPr/>
        </p:nvSpPr>
        <p:spPr bwMode="gray">
          <a:xfrm rot="-723406">
            <a:off x="3316288" y="497205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Oval 35"/>
          <p:cNvSpPr>
            <a:spLocks noChangeArrowheads="1"/>
          </p:cNvSpPr>
          <p:nvPr/>
        </p:nvSpPr>
        <p:spPr bwMode="gray">
          <a:xfrm>
            <a:off x="3248025" y="375285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0" name="Oval 36"/>
          <p:cNvSpPr>
            <a:spLocks noChangeArrowheads="1"/>
          </p:cNvSpPr>
          <p:nvPr/>
        </p:nvSpPr>
        <p:spPr bwMode="gray">
          <a:xfrm>
            <a:off x="3268663" y="3762374"/>
            <a:ext cx="1874841" cy="180976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1" name="Oval 37"/>
          <p:cNvSpPr>
            <a:spLocks noChangeArrowheads="1"/>
          </p:cNvSpPr>
          <p:nvPr/>
        </p:nvSpPr>
        <p:spPr bwMode="gray">
          <a:xfrm>
            <a:off x="3286125" y="37782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2" name="Oval 38"/>
          <p:cNvSpPr>
            <a:spLocks noChangeArrowheads="1"/>
          </p:cNvSpPr>
          <p:nvPr/>
        </p:nvSpPr>
        <p:spPr bwMode="gray">
          <a:xfrm>
            <a:off x="3378200" y="3822700"/>
            <a:ext cx="1587092" cy="1372866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3" name="Text Box 39"/>
          <p:cNvSpPr txBox="1">
            <a:spLocks noChangeArrowheads="1"/>
          </p:cNvSpPr>
          <p:nvPr/>
        </p:nvSpPr>
        <p:spPr bwMode="gray">
          <a:xfrm>
            <a:off x="3071802" y="4214818"/>
            <a:ext cx="21156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</a:rPr>
              <a:t>Очікувані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</a:rPr>
              <a:t>результати</a:t>
            </a:r>
            <a:endParaRPr lang="en-US" sz="2400" b="1" dirty="0"/>
          </a:p>
        </p:txBody>
      </p:sp>
      <p:sp>
        <p:nvSpPr>
          <p:cNvPr id="18444" name="Oval 40"/>
          <p:cNvSpPr>
            <a:spLocks noChangeArrowheads="1"/>
          </p:cNvSpPr>
          <p:nvPr/>
        </p:nvSpPr>
        <p:spPr bwMode="gray">
          <a:xfrm rot="-772996">
            <a:off x="1473200" y="436245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433720" y="3371850"/>
            <a:ext cx="1611279" cy="1628786"/>
            <a:chOff x="732" y="2112"/>
            <a:chExt cx="842" cy="860"/>
          </a:xfrm>
        </p:grpSpPr>
        <p:sp>
          <p:nvSpPr>
            <p:cNvPr id="18458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59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0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1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2" name="Text Box 46"/>
            <p:cNvSpPr txBox="1">
              <a:spLocks noChangeArrowheads="1"/>
            </p:cNvSpPr>
            <p:nvPr/>
          </p:nvSpPr>
          <p:spPr bwMode="gray">
            <a:xfrm>
              <a:off x="759" y="2274"/>
              <a:ext cx="785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</a:rPr>
                <a:t>Шляхи </a:t>
              </a:r>
            </a:p>
            <a:p>
              <a:pPr algn="ctr"/>
              <a:r>
                <a:rPr lang="uk-UA" sz="2400" b="1" dirty="0" smtClean="0">
                  <a:solidFill>
                    <a:srgbClr val="000000"/>
                  </a:solidFill>
                </a:rPr>
                <a:t>реалізації</a:t>
              </a:r>
              <a:endParaRPr lang="en-US" b="1" dirty="0"/>
            </a:p>
          </p:txBody>
        </p:sp>
      </p:grpSp>
      <p:sp>
        <p:nvSpPr>
          <p:cNvPr id="18446" name="Oval 47"/>
          <p:cNvSpPr>
            <a:spLocks noChangeArrowheads="1"/>
          </p:cNvSpPr>
          <p:nvPr/>
        </p:nvSpPr>
        <p:spPr bwMode="gray">
          <a:xfrm>
            <a:off x="1295400" y="260667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Oval 48"/>
          <p:cNvSpPr>
            <a:spLocks noChangeArrowheads="1"/>
          </p:cNvSpPr>
          <p:nvPr/>
        </p:nvSpPr>
        <p:spPr bwMode="gray">
          <a:xfrm>
            <a:off x="1295400" y="200025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8" name="Oval 49"/>
          <p:cNvSpPr>
            <a:spLocks noChangeArrowheads="1"/>
          </p:cNvSpPr>
          <p:nvPr/>
        </p:nvSpPr>
        <p:spPr bwMode="gray">
          <a:xfrm>
            <a:off x="1308100" y="200501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49" name="Oval 50"/>
          <p:cNvSpPr>
            <a:spLocks noChangeArrowheads="1"/>
          </p:cNvSpPr>
          <p:nvPr/>
        </p:nvSpPr>
        <p:spPr bwMode="gray">
          <a:xfrm>
            <a:off x="1089040" y="1822452"/>
            <a:ext cx="1554134" cy="153511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0" name="Oval 51"/>
          <p:cNvSpPr>
            <a:spLocks noChangeArrowheads="1"/>
          </p:cNvSpPr>
          <p:nvPr/>
        </p:nvSpPr>
        <p:spPr bwMode="gray">
          <a:xfrm>
            <a:off x="1142976" y="2000240"/>
            <a:ext cx="1428760" cy="128588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1" name="Text Box 52"/>
          <p:cNvSpPr txBox="1">
            <a:spLocks noChangeArrowheads="1"/>
          </p:cNvSpPr>
          <p:nvPr/>
        </p:nvSpPr>
        <p:spPr bwMode="gray">
          <a:xfrm>
            <a:off x="1088195" y="2349500"/>
            <a:ext cx="14589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</a:rPr>
              <a:t>Завдання</a:t>
            </a:r>
            <a:endParaRPr lang="en-US" sz="2400" dirty="0"/>
          </a:p>
        </p:txBody>
      </p:sp>
      <p:sp>
        <p:nvSpPr>
          <p:cNvPr id="18452" name="Oval 53"/>
          <p:cNvSpPr>
            <a:spLocks noChangeArrowheads="1"/>
          </p:cNvSpPr>
          <p:nvPr/>
        </p:nvSpPr>
        <p:spPr bwMode="gray">
          <a:xfrm>
            <a:off x="2438400" y="205740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Oval 54"/>
          <p:cNvSpPr>
            <a:spLocks noChangeArrowheads="1"/>
          </p:cNvSpPr>
          <p:nvPr/>
        </p:nvSpPr>
        <p:spPr bwMode="gray">
          <a:xfrm>
            <a:off x="2560638" y="1524000"/>
            <a:ext cx="682625" cy="6826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4" name="Oval 55"/>
          <p:cNvSpPr>
            <a:spLocks noChangeArrowheads="1"/>
          </p:cNvSpPr>
          <p:nvPr/>
        </p:nvSpPr>
        <p:spPr bwMode="gray">
          <a:xfrm>
            <a:off x="2570162" y="1527174"/>
            <a:ext cx="1073143" cy="97313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5" name="Oval 56"/>
          <p:cNvSpPr>
            <a:spLocks noChangeArrowheads="1"/>
          </p:cNvSpPr>
          <p:nvPr/>
        </p:nvSpPr>
        <p:spPr bwMode="gray">
          <a:xfrm>
            <a:off x="2576512" y="1533525"/>
            <a:ext cx="1209669" cy="118844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6" name="Oval 57"/>
          <p:cNvSpPr>
            <a:spLocks noChangeArrowheads="1"/>
          </p:cNvSpPr>
          <p:nvPr/>
        </p:nvSpPr>
        <p:spPr bwMode="gray">
          <a:xfrm>
            <a:off x="2613025" y="1552574"/>
            <a:ext cx="1076274" cy="96106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7" name="Text Box 58"/>
          <p:cNvSpPr txBox="1">
            <a:spLocks noChangeArrowheads="1"/>
          </p:cNvSpPr>
          <p:nvPr/>
        </p:nvSpPr>
        <p:spPr bwMode="gray">
          <a:xfrm>
            <a:off x="2630488" y="1747837"/>
            <a:ext cx="104595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</a:rPr>
              <a:t>Мета</a:t>
            </a:r>
            <a:endParaRPr lang="en-US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66"/>
            <a:ext cx="8229600" cy="595313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uk-UA" sz="2400" b="1" dirty="0" smtClean="0">
                <a:latin typeface="Verdana" pitchFamily="34" charset="0"/>
              </a:rPr>
              <a:t>Система національно-патріотичного виховання </a:t>
            </a:r>
            <a:br>
              <a:rPr lang="uk-UA" sz="2400" b="1" dirty="0" smtClean="0">
                <a:latin typeface="Verdana" pitchFamily="34" charset="0"/>
              </a:rPr>
            </a:br>
            <a:r>
              <a:rPr lang="uk-UA" sz="2400" b="1" dirty="0" smtClean="0">
                <a:latin typeface="Verdana" pitchFamily="34" charset="0"/>
              </a:rPr>
              <a:t>з усіма її компонентами</a:t>
            </a:r>
            <a:endParaRPr lang="ru-RU" sz="2400" b="1" dirty="0" smtClean="0">
              <a:latin typeface="Verdana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000100" y="1142984"/>
          <a:ext cx="81439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шаблон-5</Template>
  <TotalTime>738</TotalTime>
  <Words>809</Words>
  <Application>Microsoft Office PowerPoint</Application>
  <PresentationFormat>Екран (4:3)</PresentationFormat>
  <Paragraphs>105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шаблон-5</vt:lpstr>
      <vt:lpstr>Система національно-патріотичного виховання  у Горожанській загальноосвітній  школі І-ІІІ ступенів.</vt:lpstr>
      <vt:lpstr> Патріотичне  виховання -  це сфера  духовного життя, яка проникає в усе,  що пізнає , робить , до чого прагне,  що любить і ненавидить людина, яка формується.                       В.Сухомлинський </vt:lpstr>
      <vt:lpstr>Слайд 3</vt:lpstr>
      <vt:lpstr>Слайд 4</vt:lpstr>
      <vt:lpstr>Нормативно-правова база  з національно-патріотичного виховання </vt:lpstr>
      <vt:lpstr>Слайд 6</vt:lpstr>
      <vt:lpstr>Програма виховної діяльності  з національно-патріотичного виховання</vt:lpstr>
      <vt:lpstr>Система національно-патріотичного виховання  з усіма її компонентами</vt:lpstr>
      <vt:lpstr>Слайд 9</vt:lpstr>
      <vt:lpstr>Слайд 10</vt:lpstr>
      <vt:lpstr>Національно-патріотичне виховання у школі забезпечує всебічний розвиток особистості, здійснюється на всіх етапах навчання</vt:lpstr>
      <vt:lpstr>Національно-патріотичного виховання у школі здійснюється через:</vt:lpstr>
      <vt:lpstr>Національно-патріотичного виховання у школі здійснюється через:</vt:lpstr>
      <vt:lpstr>Результат  патріотичного виховання -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Julya</dc:creator>
  <cp:lastModifiedBy>Горожанка</cp:lastModifiedBy>
  <cp:revision>123</cp:revision>
  <dcterms:created xsi:type="dcterms:W3CDTF">2016-05-09T15:10:24Z</dcterms:created>
  <dcterms:modified xsi:type="dcterms:W3CDTF">2016-12-22T07:55:24Z</dcterms:modified>
</cp:coreProperties>
</file>