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2" r:id="rId4"/>
    <p:sldId id="257" r:id="rId5"/>
    <p:sldId id="265" r:id="rId6"/>
    <p:sldId id="266" r:id="rId7"/>
    <p:sldId id="267" r:id="rId8"/>
    <p:sldId id="268" r:id="rId9"/>
    <p:sldId id="270" r:id="rId10"/>
    <p:sldId id="261" r:id="rId11"/>
    <p:sldId id="259" r:id="rId12"/>
    <p:sldId id="269" r:id="rId13"/>
    <p:sldId id="271" r:id="rId14"/>
    <p:sldId id="263" r:id="rId15"/>
    <p:sldId id="26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43E944-9F0D-430D-9857-2452C866928E}" type="doc">
      <dgm:prSet loTypeId="urn:microsoft.com/office/officeart/2005/8/layout/vList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EF3A2E59-2F25-4C66-A5A3-B9131A01B8AE}">
      <dgm:prSet phldrT="[Текст]" custT="1"/>
      <dgm:spPr/>
      <dgm:t>
        <a:bodyPr/>
        <a:lstStyle/>
        <a:p>
          <a:r>
            <a:rPr lang="uk-UA" sz="1800" dirty="0" smtClean="0"/>
            <a:t>У роботі задіяні всі учні класу</a:t>
          </a:r>
          <a:endParaRPr lang="uk-UA" sz="1800" dirty="0"/>
        </a:p>
      </dgm:t>
    </dgm:pt>
    <dgm:pt modelId="{78B7889D-FB4F-43DB-9748-71423BF985D1}" type="parTrans" cxnId="{8CA19623-094B-4717-802F-F8D0CE0FC5B9}">
      <dgm:prSet/>
      <dgm:spPr/>
      <dgm:t>
        <a:bodyPr/>
        <a:lstStyle/>
        <a:p>
          <a:endParaRPr lang="uk-UA"/>
        </a:p>
      </dgm:t>
    </dgm:pt>
    <dgm:pt modelId="{D8A84B25-C627-4FC7-86A8-3AD61725731A}" type="sibTrans" cxnId="{8CA19623-094B-4717-802F-F8D0CE0FC5B9}">
      <dgm:prSet/>
      <dgm:spPr/>
      <dgm:t>
        <a:bodyPr/>
        <a:lstStyle/>
        <a:p>
          <a:endParaRPr lang="uk-UA"/>
        </a:p>
      </dgm:t>
    </dgm:pt>
    <dgm:pt modelId="{CEA0C132-0A23-4E2F-9423-5B65DCD39CDC}">
      <dgm:prSet phldrT="[Текст]" custT="1"/>
      <dgm:spPr/>
      <dgm:t>
        <a:bodyPr/>
        <a:lstStyle/>
        <a:p>
          <a:r>
            <a:rPr lang="uk-UA" sz="1600" dirty="0" smtClean="0"/>
            <a:t>За короткий час опановується багато нового матеріалу</a:t>
          </a:r>
          <a:endParaRPr lang="uk-UA" sz="1600" dirty="0"/>
        </a:p>
      </dgm:t>
    </dgm:pt>
    <dgm:pt modelId="{D0F09107-5821-453D-B016-E75B5ECB6FBA}" type="parTrans" cxnId="{B5D7A1E9-9130-48A7-AB4E-44698A08F3AF}">
      <dgm:prSet/>
      <dgm:spPr/>
      <dgm:t>
        <a:bodyPr/>
        <a:lstStyle/>
        <a:p>
          <a:endParaRPr lang="uk-UA"/>
        </a:p>
      </dgm:t>
    </dgm:pt>
    <dgm:pt modelId="{FB04298B-EBF2-4EEE-9037-F1725D925919}" type="sibTrans" cxnId="{B5D7A1E9-9130-48A7-AB4E-44698A08F3AF}">
      <dgm:prSet/>
      <dgm:spPr/>
      <dgm:t>
        <a:bodyPr/>
        <a:lstStyle/>
        <a:p>
          <a:endParaRPr lang="uk-UA"/>
        </a:p>
      </dgm:t>
    </dgm:pt>
    <dgm:pt modelId="{5B2F6C6D-8E7F-4D2C-A76F-37C3AD488908}">
      <dgm:prSet phldrT="[Текст]"/>
      <dgm:spPr/>
      <dgm:t>
        <a:bodyPr/>
        <a:lstStyle/>
        <a:p>
          <a:r>
            <a:rPr lang="uk-UA" sz="1700" dirty="0" smtClean="0"/>
            <a:t>Кожна дитина має можливість пропонувати свою думку</a:t>
          </a:r>
          <a:endParaRPr lang="uk-UA" sz="1700" dirty="0"/>
        </a:p>
      </dgm:t>
    </dgm:pt>
    <dgm:pt modelId="{4C17C34D-475F-4432-91B7-6F506E8346DA}" type="parTrans" cxnId="{38E8C9B1-DF80-4D66-ADA5-C28746B21683}">
      <dgm:prSet/>
      <dgm:spPr/>
      <dgm:t>
        <a:bodyPr/>
        <a:lstStyle/>
        <a:p>
          <a:endParaRPr lang="uk-UA"/>
        </a:p>
      </dgm:t>
    </dgm:pt>
    <dgm:pt modelId="{A4511C13-FC2E-467F-B778-E08E1A8001A2}" type="sibTrans" cxnId="{38E8C9B1-DF80-4D66-ADA5-C28746B21683}">
      <dgm:prSet/>
      <dgm:spPr/>
      <dgm:t>
        <a:bodyPr/>
        <a:lstStyle/>
        <a:p>
          <a:endParaRPr lang="uk-UA"/>
        </a:p>
      </dgm:t>
    </dgm:pt>
    <dgm:pt modelId="{A6DEB5D5-15B6-4EDC-92EC-8C4D2EFAD1B5}">
      <dgm:prSet phldrT="[Текст]" custT="1"/>
      <dgm:spPr/>
      <dgm:t>
        <a:bodyPr/>
        <a:lstStyle/>
        <a:p>
          <a:r>
            <a:rPr lang="uk-UA" sz="1600" dirty="0" smtClean="0"/>
            <a:t>Вміння аргументувати свою точку зору</a:t>
          </a:r>
          <a:endParaRPr lang="uk-UA" sz="1600" dirty="0"/>
        </a:p>
      </dgm:t>
    </dgm:pt>
    <dgm:pt modelId="{D4126707-DAF2-44A1-87F9-86846EB8A626}" type="parTrans" cxnId="{9D0282B2-BED1-43DC-9FBF-B3901E3F366D}">
      <dgm:prSet/>
      <dgm:spPr/>
      <dgm:t>
        <a:bodyPr/>
        <a:lstStyle/>
        <a:p>
          <a:endParaRPr lang="uk-UA"/>
        </a:p>
      </dgm:t>
    </dgm:pt>
    <dgm:pt modelId="{CD340AD2-60B8-4A29-AEFC-331F0F736C1F}" type="sibTrans" cxnId="{9D0282B2-BED1-43DC-9FBF-B3901E3F366D}">
      <dgm:prSet/>
      <dgm:spPr/>
      <dgm:t>
        <a:bodyPr/>
        <a:lstStyle/>
        <a:p>
          <a:endParaRPr lang="uk-UA"/>
        </a:p>
      </dgm:t>
    </dgm:pt>
    <dgm:pt modelId="{E3E5B301-CAD8-4A72-976A-4BE85C5DF74E}">
      <dgm:prSet phldrT="[Текст]"/>
      <dgm:spPr/>
      <dgm:t>
        <a:bodyPr/>
        <a:lstStyle/>
        <a:p>
          <a:r>
            <a:rPr lang="uk-UA" sz="1900" dirty="0" smtClean="0"/>
            <a:t>Учні вчаться працювати у команді</a:t>
          </a:r>
          <a:endParaRPr lang="uk-UA" sz="1900" dirty="0"/>
        </a:p>
      </dgm:t>
    </dgm:pt>
    <dgm:pt modelId="{10882B68-EF37-40F3-808E-CC3BEE1AE259}" type="parTrans" cxnId="{B3D1598C-F7DA-4C20-882C-B1B36400E977}">
      <dgm:prSet/>
      <dgm:spPr/>
      <dgm:t>
        <a:bodyPr/>
        <a:lstStyle/>
        <a:p>
          <a:endParaRPr lang="uk-UA"/>
        </a:p>
      </dgm:t>
    </dgm:pt>
    <dgm:pt modelId="{42A1D6FD-51CD-4CDD-B179-222CA2D4F044}" type="sibTrans" cxnId="{B3D1598C-F7DA-4C20-882C-B1B36400E977}">
      <dgm:prSet/>
      <dgm:spPr/>
      <dgm:t>
        <a:bodyPr/>
        <a:lstStyle/>
        <a:p>
          <a:endParaRPr lang="uk-UA"/>
        </a:p>
      </dgm:t>
    </dgm:pt>
    <dgm:pt modelId="{8E550DD0-972C-4282-8A9A-6868C001FC1F}">
      <dgm:prSet phldrT="[Текст]" custT="1"/>
      <dgm:spPr/>
      <dgm:t>
        <a:bodyPr/>
        <a:lstStyle/>
        <a:p>
          <a:r>
            <a:rPr lang="uk-UA" sz="1400" dirty="0" smtClean="0"/>
            <a:t>Формуються навички толерантного спілкування</a:t>
          </a:r>
          <a:endParaRPr lang="uk-UA" sz="1400" dirty="0"/>
        </a:p>
      </dgm:t>
    </dgm:pt>
    <dgm:pt modelId="{F895B671-6260-46AE-B79C-512268D201EE}" type="parTrans" cxnId="{DC7339BF-AB75-4345-B4DF-A34A00A2E5F4}">
      <dgm:prSet/>
      <dgm:spPr/>
      <dgm:t>
        <a:bodyPr/>
        <a:lstStyle/>
        <a:p>
          <a:endParaRPr lang="uk-UA"/>
        </a:p>
      </dgm:t>
    </dgm:pt>
    <dgm:pt modelId="{7BCA32C7-9AA5-452F-B308-41FC96A04FB3}" type="sibTrans" cxnId="{DC7339BF-AB75-4345-B4DF-A34A00A2E5F4}">
      <dgm:prSet/>
      <dgm:spPr/>
      <dgm:t>
        <a:bodyPr/>
        <a:lstStyle/>
        <a:p>
          <a:endParaRPr lang="uk-UA"/>
        </a:p>
      </dgm:t>
    </dgm:pt>
    <dgm:pt modelId="{A059F49E-ABCA-4203-B6F4-B6413DB3764F}">
      <dgm:prSet phldrT="[Текст]" custT="1"/>
      <dgm:spPr/>
      <dgm:t>
        <a:bodyPr/>
        <a:lstStyle/>
        <a:p>
          <a:r>
            <a:rPr lang="uk-UA" sz="1400" dirty="0" smtClean="0"/>
            <a:t>Формується доброзичливе ставлення до опонента</a:t>
          </a:r>
          <a:endParaRPr lang="uk-UA" sz="1400" dirty="0"/>
        </a:p>
      </dgm:t>
    </dgm:pt>
    <dgm:pt modelId="{7FC60EAF-97E8-4BA5-96CD-BA5503E5F8B7}" type="parTrans" cxnId="{C40BE96E-D58C-4E98-BB31-8BD819F53080}">
      <dgm:prSet/>
      <dgm:spPr/>
      <dgm:t>
        <a:bodyPr/>
        <a:lstStyle/>
        <a:p>
          <a:endParaRPr lang="uk-UA"/>
        </a:p>
      </dgm:t>
    </dgm:pt>
    <dgm:pt modelId="{4CD599FB-CE4A-4A2E-9966-E2A85AED49F0}" type="sibTrans" cxnId="{C40BE96E-D58C-4E98-BB31-8BD819F53080}">
      <dgm:prSet/>
      <dgm:spPr/>
      <dgm:t>
        <a:bodyPr/>
        <a:lstStyle/>
        <a:p>
          <a:endParaRPr lang="uk-UA"/>
        </a:p>
      </dgm:t>
    </dgm:pt>
    <dgm:pt modelId="{14989337-2DF3-4535-938B-9410EBE620E0}">
      <dgm:prSet phldrT="[Текст]" custT="1"/>
      <dgm:spPr/>
      <dgm:t>
        <a:bodyPr/>
        <a:lstStyle/>
        <a:p>
          <a:r>
            <a:rPr lang="uk-UA" sz="1600" dirty="0" smtClean="0"/>
            <a:t>Створюється  </a:t>
          </a:r>
          <a:r>
            <a:rPr lang="uk-UA" sz="1600" dirty="0" err="1" smtClean="0"/>
            <a:t>“ситуація</a:t>
          </a:r>
          <a:r>
            <a:rPr lang="uk-UA" sz="1600" dirty="0" smtClean="0"/>
            <a:t> </a:t>
          </a:r>
          <a:r>
            <a:rPr lang="uk-UA" sz="1600" dirty="0" err="1" smtClean="0"/>
            <a:t>успіху”</a:t>
          </a:r>
          <a:endParaRPr lang="uk-UA" sz="1600" dirty="0"/>
        </a:p>
      </dgm:t>
    </dgm:pt>
    <dgm:pt modelId="{DCF38B39-12AE-4FEB-AAFF-29ED4D1EFC2D}" type="parTrans" cxnId="{6B189799-FDD9-40B9-AC96-F62681304ADB}">
      <dgm:prSet/>
      <dgm:spPr/>
      <dgm:t>
        <a:bodyPr/>
        <a:lstStyle/>
        <a:p>
          <a:endParaRPr lang="uk-UA"/>
        </a:p>
      </dgm:t>
    </dgm:pt>
    <dgm:pt modelId="{00910F24-9349-41FE-BAC0-F0590D5912A8}" type="sibTrans" cxnId="{6B189799-FDD9-40B9-AC96-F62681304ADB}">
      <dgm:prSet/>
      <dgm:spPr/>
      <dgm:t>
        <a:bodyPr/>
        <a:lstStyle/>
        <a:p>
          <a:endParaRPr lang="uk-UA"/>
        </a:p>
      </dgm:t>
    </dgm:pt>
    <dgm:pt modelId="{A58722A0-2FEF-4D6C-9C6B-320134E8250D}">
      <dgm:prSet phldrT="[Текст]" custT="1"/>
      <dgm:spPr/>
      <dgm:t>
        <a:bodyPr/>
        <a:lstStyle/>
        <a:p>
          <a:r>
            <a:rPr lang="uk-UA" sz="1600" dirty="0" smtClean="0"/>
            <a:t>Знаходиться альтернативне рішення проблеми</a:t>
          </a:r>
          <a:endParaRPr lang="uk-UA" sz="1600" dirty="0"/>
        </a:p>
      </dgm:t>
    </dgm:pt>
    <dgm:pt modelId="{E42FA813-6EA0-4D6A-BB8D-DE54C134067B}" type="parTrans" cxnId="{099488D4-3A4F-4E63-ABD1-06F57CC53DA5}">
      <dgm:prSet/>
      <dgm:spPr/>
      <dgm:t>
        <a:bodyPr/>
        <a:lstStyle/>
        <a:p>
          <a:endParaRPr lang="uk-UA"/>
        </a:p>
      </dgm:t>
    </dgm:pt>
    <dgm:pt modelId="{D4277F70-010E-4564-AF5E-DD2FCC414B3C}" type="sibTrans" cxnId="{099488D4-3A4F-4E63-ABD1-06F57CC53DA5}">
      <dgm:prSet/>
      <dgm:spPr/>
      <dgm:t>
        <a:bodyPr/>
        <a:lstStyle/>
        <a:p>
          <a:endParaRPr lang="uk-UA"/>
        </a:p>
      </dgm:t>
    </dgm:pt>
    <dgm:pt modelId="{F025C9FF-E539-4803-9DF4-B384788D3A8F}" type="pres">
      <dgm:prSet presAssocID="{4643E944-9F0D-430D-9857-2452C866928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CBA7CCA3-38C9-4DF5-AC25-EF81D084A74D}" type="pres">
      <dgm:prSet presAssocID="{EF3A2E59-2F25-4C66-A5A3-B9131A01B8AE}" presName="comp" presStyleCnt="0"/>
      <dgm:spPr/>
    </dgm:pt>
    <dgm:pt modelId="{48B21893-FD9E-4557-83F3-1BE863B9AADB}" type="pres">
      <dgm:prSet presAssocID="{EF3A2E59-2F25-4C66-A5A3-B9131A01B8AE}" presName="box" presStyleLbl="node1" presStyleIdx="0" presStyleCnt="3"/>
      <dgm:spPr/>
      <dgm:t>
        <a:bodyPr/>
        <a:lstStyle/>
        <a:p>
          <a:endParaRPr lang="uk-UA"/>
        </a:p>
      </dgm:t>
    </dgm:pt>
    <dgm:pt modelId="{55482725-A140-4562-9774-0B3F38579026}" type="pres">
      <dgm:prSet presAssocID="{EF3A2E59-2F25-4C66-A5A3-B9131A01B8AE}" presName="img" presStyleLbl="fgImgPlace1" presStyleIdx="0" presStyleCnt="3" custLinFactNeighborX="-205" custLinFactNeighborY="219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437A386A-19B6-4836-AF8A-2C391E1D2AC1}" type="pres">
      <dgm:prSet presAssocID="{EF3A2E59-2F25-4C66-A5A3-B9131A01B8AE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8AF47E1-C961-4AEF-9C28-36146DF742D5}" type="pres">
      <dgm:prSet presAssocID="{D8A84B25-C627-4FC7-86A8-3AD61725731A}" presName="spacer" presStyleCnt="0"/>
      <dgm:spPr/>
    </dgm:pt>
    <dgm:pt modelId="{058E060E-4AD2-439B-BB06-995D33DB38F0}" type="pres">
      <dgm:prSet presAssocID="{5B2F6C6D-8E7F-4D2C-A76F-37C3AD488908}" presName="comp" presStyleCnt="0"/>
      <dgm:spPr/>
    </dgm:pt>
    <dgm:pt modelId="{91BE7121-8DD6-4554-B816-83B52FBB55EE}" type="pres">
      <dgm:prSet presAssocID="{5B2F6C6D-8E7F-4D2C-A76F-37C3AD488908}" presName="box" presStyleLbl="node1" presStyleIdx="1" presStyleCnt="3"/>
      <dgm:spPr/>
      <dgm:t>
        <a:bodyPr/>
        <a:lstStyle/>
        <a:p>
          <a:endParaRPr lang="uk-UA"/>
        </a:p>
      </dgm:t>
    </dgm:pt>
    <dgm:pt modelId="{72328DDD-B885-46A3-8245-FDCFE22E66A9}" type="pres">
      <dgm:prSet presAssocID="{5B2F6C6D-8E7F-4D2C-A76F-37C3AD488908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E6B7950-B5C3-4374-A1EA-67833871F019}" type="pres">
      <dgm:prSet presAssocID="{5B2F6C6D-8E7F-4D2C-A76F-37C3AD488908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45E0A43-CC8F-4032-92F0-D4FD658BC353}" type="pres">
      <dgm:prSet presAssocID="{A4511C13-FC2E-467F-B778-E08E1A8001A2}" presName="spacer" presStyleCnt="0"/>
      <dgm:spPr/>
    </dgm:pt>
    <dgm:pt modelId="{361D3A5D-2EB9-4241-9BDF-7FE2F589AEC0}" type="pres">
      <dgm:prSet presAssocID="{E3E5B301-CAD8-4A72-976A-4BE85C5DF74E}" presName="comp" presStyleCnt="0"/>
      <dgm:spPr/>
    </dgm:pt>
    <dgm:pt modelId="{0FF26E8F-08FB-439F-A891-D825E3BE7CE5}" type="pres">
      <dgm:prSet presAssocID="{E3E5B301-CAD8-4A72-976A-4BE85C5DF74E}" presName="box" presStyleLbl="node1" presStyleIdx="2" presStyleCnt="3"/>
      <dgm:spPr/>
      <dgm:t>
        <a:bodyPr/>
        <a:lstStyle/>
        <a:p>
          <a:endParaRPr lang="uk-UA"/>
        </a:p>
      </dgm:t>
    </dgm:pt>
    <dgm:pt modelId="{F51E79F0-9FAB-4C4B-A017-06B3B7A7CFD8}" type="pres">
      <dgm:prSet presAssocID="{E3E5B301-CAD8-4A72-976A-4BE85C5DF74E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C0C8F93-3977-4F5B-B5DB-C532A3E32167}" type="pres">
      <dgm:prSet presAssocID="{E3E5B301-CAD8-4A72-976A-4BE85C5DF74E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4979C43-5F33-440D-83BF-83355BECCD8A}" type="presOf" srcId="{4643E944-9F0D-430D-9857-2452C866928E}" destId="{F025C9FF-E539-4803-9DF4-B384788D3A8F}" srcOrd="0" destOrd="0" presId="urn:microsoft.com/office/officeart/2005/8/layout/vList4"/>
    <dgm:cxn modelId="{38E8C9B1-DF80-4D66-ADA5-C28746B21683}" srcId="{4643E944-9F0D-430D-9857-2452C866928E}" destId="{5B2F6C6D-8E7F-4D2C-A76F-37C3AD488908}" srcOrd="1" destOrd="0" parTransId="{4C17C34D-475F-4432-91B7-6F506E8346DA}" sibTransId="{A4511C13-FC2E-467F-B778-E08E1A8001A2}"/>
    <dgm:cxn modelId="{2DE84EE7-D945-4CBE-A84E-ABBAB42627EE}" type="presOf" srcId="{14989337-2DF3-4535-938B-9410EBE620E0}" destId="{91BE7121-8DD6-4554-B816-83B52FBB55EE}" srcOrd="0" destOrd="1" presId="urn:microsoft.com/office/officeart/2005/8/layout/vList4"/>
    <dgm:cxn modelId="{0FC75ACC-89D2-433C-86A2-3DAF476E123C}" type="presOf" srcId="{E3E5B301-CAD8-4A72-976A-4BE85C5DF74E}" destId="{0FF26E8F-08FB-439F-A891-D825E3BE7CE5}" srcOrd="0" destOrd="0" presId="urn:microsoft.com/office/officeart/2005/8/layout/vList4"/>
    <dgm:cxn modelId="{438DE467-5456-4071-AD5B-0EB5AB8D6A59}" type="presOf" srcId="{CEA0C132-0A23-4E2F-9423-5B65DCD39CDC}" destId="{437A386A-19B6-4836-AF8A-2C391E1D2AC1}" srcOrd="1" destOrd="1" presId="urn:microsoft.com/office/officeart/2005/8/layout/vList4"/>
    <dgm:cxn modelId="{9D0282B2-BED1-43DC-9FBF-B3901E3F366D}" srcId="{5B2F6C6D-8E7F-4D2C-A76F-37C3AD488908}" destId="{A6DEB5D5-15B6-4EDC-92EC-8C4D2EFAD1B5}" srcOrd="1" destOrd="0" parTransId="{D4126707-DAF2-44A1-87F9-86846EB8A626}" sibTransId="{CD340AD2-60B8-4A29-AEFC-331F0F736C1F}"/>
    <dgm:cxn modelId="{C45F2699-B4E8-4DAC-909D-6C59A418CD12}" type="presOf" srcId="{CEA0C132-0A23-4E2F-9423-5B65DCD39CDC}" destId="{48B21893-FD9E-4557-83F3-1BE863B9AADB}" srcOrd="0" destOrd="1" presId="urn:microsoft.com/office/officeart/2005/8/layout/vList4"/>
    <dgm:cxn modelId="{EFBE5E19-D89D-453F-89EE-3D418E144A0B}" type="presOf" srcId="{8E550DD0-972C-4282-8A9A-6868C001FC1F}" destId="{0FF26E8F-08FB-439F-A891-D825E3BE7CE5}" srcOrd="0" destOrd="1" presId="urn:microsoft.com/office/officeart/2005/8/layout/vList4"/>
    <dgm:cxn modelId="{1137088F-A04E-4E81-8F1B-6454617D61E7}" type="presOf" srcId="{5B2F6C6D-8E7F-4D2C-A76F-37C3AD488908}" destId="{3E6B7950-B5C3-4374-A1EA-67833871F019}" srcOrd="1" destOrd="0" presId="urn:microsoft.com/office/officeart/2005/8/layout/vList4"/>
    <dgm:cxn modelId="{8D471E49-9A8A-4E02-95E2-1BE4155FF917}" type="presOf" srcId="{E3E5B301-CAD8-4A72-976A-4BE85C5DF74E}" destId="{0C0C8F93-3977-4F5B-B5DB-C532A3E32167}" srcOrd="1" destOrd="0" presId="urn:microsoft.com/office/officeart/2005/8/layout/vList4"/>
    <dgm:cxn modelId="{CDC6FE3B-D42D-4C30-A91C-EAEBA2AF1393}" type="presOf" srcId="{EF3A2E59-2F25-4C66-A5A3-B9131A01B8AE}" destId="{437A386A-19B6-4836-AF8A-2C391E1D2AC1}" srcOrd="1" destOrd="0" presId="urn:microsoft.com/office/officeart/2005/8/layout/vList4"/>
    <dgm:cxn modelId="{97634C8C-B4E1-46EF-8B00-01019B75CC51}" type="presOf" srcId="{14989337-2DF3-4535-938B-9410EBE620E0}" destId="{3E6B7950-B5C3-4374-A1EA-67833871F019}" srcOrd="1" destOrd="1" presId="urn:microsoft.com/office/officeart/2005/8/layout/vList4"/>
    <dgm:cxn modelId="{3A1EE691-2DE5-478B-85D6-BC4FF6C74ECE}" type="presOf" srcId="{A6DEB5D5-15B6-4EDC-92EC-8C4D2EFAD1B5}" destId="{91BE7121-8DD6-4554-B816-83B52FBB55EE}" srcOrd="0" destOrd="2" presId="urn:microsoft.com/office/officeart/2005/8/layout/vList4"/>
    <dgm:cxn modelId="{260B52F2-69EB-4C95-A499-0C2C92DC9352}" type="presOf" srcId="{8E550DD0-972C-4282-8A9A-6868C001FC1F}" destId="{0C0C8F93-3977-4F5B-B5DB-C532A3E32167}" srcOrd="1" destOrd="1" presId="urn:microsoft.com/office/officeart/2005/8/layout/vList4"/>
    <dgm:cxn modelId="{3DA7A67A-EEAE-4329-8B73-AC1867632FB8}" type="presOf" srcId="{A6DEB5D5-15B6-4EDC-92EC-8C4D2EFAD1B5}" destId="{3E6B7950-B5C3-4374-A1EA-67833871F019}" srcOrd="1" destOrd="2" presId="urn:microsoft.com/office/officeart/2005/8/layout/vList4"/>
    <dgm:cxn modelId="{908EB178-BC5F-4801-912D-D103E5F2523F}" type="presOf" srcId="{A059F49E-ABCA-4203-B6F4-B6413DB3764F}" destId="{0C0C8F93-3977-4F5B-B5DB-C532A3E32167}" srcOrd="1" destOrd="2" presId="urn:microsoft.com/office/officeart/2005/8/layout/vList4"/>
    <dgm:cxn modelId="{7D8AB6F1-35A4-42EE-B955-4185C9D51B78}" type="presOf" srcId="{A059F49E-ABCA-4203-B6F4-B6413DB3764F}" destId="{0FF26E8F-08FB-439F-A891-D825E3BE7CE5}" srcOrd="0" destOrd="2" presId="urn:microsoft.com/office/officeart/2005/8/layout/vList4"/>
    <dgm:cxn modelId="{FE87AC38-94BA-4631-A210-13825089A593}" type="presOf" srcId="{5B2F6C6D-8E7F-4D2C-A76F-37C3AD488908}" destId="{91BE7121-8DD6-4554-B816-83B52FBB55EE}" srcOrd="0" destOrd="0" presId="urn:microsoft.com/office/officeart/2005/8/layout/vList4"/>
    <dgm:cxn modelId="{CF9F3EA5-721C-417E-A7BC-0DD60A48701F}" type="presOf" srcId="{A58722A0-2FEF-4D6C-9C6B-320134E8250D}" destId="{48B21893-FD9E-4557-83F3-1BE863B9AADB}" srcOrd="0" destOrd="2" presId="urn:microsoft.com/office/officeart/2005/8/layout/vList4"/>
    <dgm:cxn modelId="{B3D1598C-F7DA-4C20-882C-B1B36400E977}" srcId="{4643E944-9F0D-430D-9857-2452C866928E}" destId="{E3E5B301-CAD8-4A72-976A-4BE85C5DF74E}" srcOrd="2" destOrd="0" parTransId="{10882B68-EF37-40F3-808E-CC3BEE1AE259}" sibTransId="{42A1D6FD-51CD-4CDD-B179-222CA2D4F044}"/>
    <dgm:cxn modelId="{8CA19623-094B-4717-802F-F8D0CE0FC5B9}" srcId="{4643E944-9F0D-430D-9857-2452C866928E}" destId="{EF3A2E59-2F25-4C66-A5A3-B9131A01B8AE}" srcOrd="0" destOrd="0" parTransId="{78B7889D-FB4F-43DB-9748-71423BF985D1}" sibTransId="{D8A84B25-C627-4FC7-86A8-3AD61725731A}"/>
    <dgm:cxn modelId="{099488D4-3A4F-4E63-ABD1-06F57CC53DA5}" srcId="{EF3A2E59-2F25-4C66-A5A3-B9131A01B8AE}" destId="{A58722A0-2FEF-4D6C-9C6B-320134E8250D}" srcOrd="1" destOrd="0" parTransId="{E42FA813-6EA0-4D6A-BB8D-DE54C134067B}" sibTransId="{D4277F70-010E-4564-AF5E-DD2FCC414B3C}"/>
    <dgm:cxn modelId="{C40BE96E-D58C-4E98-BB31-8BD819F53080}" srcId="{E3E5B301-CAD8-4A72-976A-4BE85C5DF74E}" destId="{A059F49E-ABCA-4203-B6F4-B6413DB3764F}" srcOrd="1" destOrd="0" parTransId="{7FC60EAF-97E8-4BA5-96CD-BA5503E5F8B7}" sibTransId="{4CD599FB-CE4A-4A2E-9966-E2A85AED49F0}"/>
    <dgm:cxn modelId="{15C5F01A-009B-48BA-B3CB-9D792C7A05AC}" type="presOf" srcId="{EF3A2E59-2F25-4C66-A5A3-B9131A01B8AE}" destId="{48B21893-FD9E-4557-83F3-1BE863B9AADB}" srcOrd="0" destOrd="0" presId="urn:microsoft.com/office/officeart/2005/8/layout/vList4"/>
    <dgm:cxn modelId="{6B189799-FDD9-40B9-AC96-F62681304ADB}" srcId="{5B2F6C6D-8E7F-4D2C-A76F-37C3AD488908}" destId="{14989337-2DF3-4535-938B-9410EBE620E0}" srcOrd="0" destOrd="0" parTransId="{DCF38B39-12AE-4FEB-AAFF-29ED4D1EFC2D}" sibTransId="{00910F24-9349-41FE-BAC0-F0590D5912A8}"/>
    <dgm:cxn modelId="{67E4F292-3BF2-4ABC-A88F-C8D95A60293F}" type="presOf" srcId="{A58722A0-2FEF-4D6C-9C6B-320134E8250D}" destId="{437A386A-19B6-4836-AF8A-2C391E1D2AC1}" srcOrd="1" destOrd="2" presId="urn:microsoft.com/office/officeart/2005/8/layout/vList4"/>
    <dgm:cxn modelId="{DC7339BF-AB75-4345-B4DF-A34A00A2E5F4}" srcId="{E3E5B301-CAD8-4A72-976A-4BE85C5DF74E}" destId="{8E550DD0-972C-4282-8A9A-6868C001FC1F}" srcOrd="0" destOrd="0" parTransId="{F895B671-6260-46AE-B79C-512268D201EE}" sibTransId="{7BCA32C7-9AA5-452F-B308-41FC96A04FB3}"/>
    <dgm:cxn modelId="{B5D7A1E9-9130-48A7-AB4E-44698A08F3AF}" srcId="{EF3A2E59-2F25-4C66-A5A3-B9131A01B8AE}" destId="{CEA0C132-0A23-4E2F-9423-5B65DCD39CDC}" srcOrd="0" destOrd="0" parTransId="{D0F09107-5821-453D-B016-E75B5ECB6FBA}" sibTransId="{FB04298B-EBF2-4EEE-9037-F1725D925919}"/>
    <dgm:cxn modelId="{5C4F6F9D-E08F-4491-B131-1B4563234E2B}" type="presParOf" srcId="{F025C9FF-E539-4803-9DF4-B384788D3A8F}" destId="{CBA7CCA3-38C9-4DF5-AC25-EF81D084A74D}" srcOrd="0" destOrd="0" presId="urn:microsoft.com/office/officeart/2005/8/layout/vList4"/>
    <dgm:cxn modelId="{161447A6-97B7-460F-B734-24B868760F3A}" type="presParOf" srcId="{CBA7CCA3-38C9-4DF5-AC25-EF81D084A74D}" destId="{48B21893-FD9E-4557-83F3-1BE863B9AADB}" srcOrd="0" destOrd="0" presId="urn:microsoft.com/office/officeart/2005/8/layout/vList4"/>
    <dgm:cxn modelId="{9CB736A9-FA7B-47AA-9F81-A30F2755E29E}" type="presParOf" srcId="{CBA7CCA3-38C9-4DF5-AC25-EF81D084A74D}" destId="{55482725-A140-4562-9774-0B3F38579026}" srcOrd="1" destOrd="0" presId="urn:microsoft.com/office/officeart/2005/8/layout/vList4"/>
    <dgm:cxn modelId="{D7E34B2C-ADAF-4448-BE5D-8AC73196CD8D}" type="presParOf" srcId="{CBA7CCA3-38C9-4DF5-AC25-EF81D084A74D}" destId="{437A386A-19B6-4836-AF8A-2C391E1D2AC1}" srcOrd="2" destOrd="0" presId="urn:microsoft.com/office/officeart/2005/8/layout/vList4"/>
    <dgm:cxn modelId="{62ABCF70-C68D-40D7-BF7C-1F0DA80CF0D6}" type="presParOf" srcId="{F025C9FF-E539-4803-9DF4-B384788D3A8F}" destId="{18AF47E1-C961-4AEF-9C28-36146DF742D5}" srcOrd="1" destOrd="0" presId="urn:microsoft.com/office/officeart/2005/8/layout/vList4"/>
    <dgm:cxn modelId="{6990897C-E624-492A-98E7-D81F9A78C4C6}" type="presParOf" srcId="{F025C9FF-E539-4803-9DF4-B384788D3A8F}" destId="{058E060E-4AD2-439B-BB06-995D33DB38F0}" srcOrd="2" destOrd="0" presId="urn:microsoft.com/office/officeart/2005/8/layout/vList4"/>
    <dgm:cxn modelId="{2C32D187-EB78-4689-819B-D0B37F42D6E2}" type="presParOf" srcId="{058E060E-4AD2-439B-BB06-995D33DB38F0}" destId="{91BE7121-8DD6-4554-B816-83B52FBB55EE}" srcOrd="0" destOrd="0" presId="urn:microsoft.com/office/officeart/2005/8/layout/vList4"/>
    <dgm:cxn modelId="{110F5499-477D-49B4-9846-D8F1F2CDE754}" type="presParOf" srcId="{058E060E-4AD2-439B-BB06-995D33DB38F0}" destId="{72328DDD-B885-46A3-8245-FDCFE22E66A9}" srcOrd="1" destOrd="0" presId="urn:microsoft.com/office/officeart/2005/8/layout/vList4"/>
    <dgm:cxn modelId="{BA64377B-64A0-42F7-A03B-591EAF607482}" type="presParOf" srcId="{058E060E-4AD2-439B-BB06-995D33DB38F0}" destId="{3E6B7950-B5C3-4374-A1EA-67833871F019}" srcOrd="2" destOrd="0" presId="urn:microsoft.com/office/officeart/2005/8/layout/vList4"/>
    <dgm:cxn modelId="{C5F6AEB2-AE1A-497E-B618-297F7C1D8835}" type="presParOf" srcId="{F025C9FF-E539-4803-9DF4-B384788D3A8F}" destId="{545E0A43-CC8F-4032-92F0-D4FD658BC353}" srcOrd="3" destOrd="0" presId="urn:microsoft.com/office/officeart/2005/8/layout/vList4"/>
    <dgm:cxn modelId="{30293748-A092-4F7A-A721-5B9BE50C18AF}" type="presParOf" srcId="{F025C9FF-E539-4803-9DF4-B384788D3A8F}" destId="{361D3A5D-2EB9-4241-9BDF-7FE2F589AEC0}" srcOrd="4" destOrd="0" presId="urn:microsoft.com/office/officeart/2005/8/layout/vList4"/>
    <dgm:cxn modelId="{78B96EFD-9CB8-43BD-AA94-5B9D45705A01}" type="presParOf" srcId="{361D3A5D-2EB9-4241-9BDF-7FE2F589AEC0}" destId="{0FF26E8F-08FB-439F-A891-D825E3BE7CE5}" srcOrd="0" destOrd="0" presId="urn:microsoft.com/office/officeart/2005/8/layout/vList4"/>
    <dgm:cxn modelId="{74742D55-E871-4CB9-8E7A-F6B36771B8C4}" type="presParOf" srcId="{361D3A5D-2EB9-4241-9BDF-7FE2F589AEC0}" destId="{F51E79F0-9FAB-4C4B-A017-06B3B7A7CFD8}" srcOrd="1" destOrd="0" presId="urn:microsoft.com/office/officeart/2005/8/layout/vList4"/>
    <dgm:cxn modelId="{B593BBD8-A263-43D6-9238-177EA00CE4FA}" type="presParOf" srcId="{361D3A5D-2EB9-4241-9BDF-7FE2F589AEC0}" destId="{0C0C8F93-3977-4F5B-B5DB-C532A3E32167}" srcOrd="2" destOrd="0" presId="urn:microsoft.com/office/officeart/2005/8/layout/vList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0D9DB2F-7F9D-4C20-A70B-4E25769ED2AD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E244261-60F6-4B48-B176-0250C824E6A4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8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3580738"/>
            <a:ext cx="5184576" cy="88211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Учитель року  - 2018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1556792"/>
            <a:ext cx="5328592" cy="1470025"/>
          </a:xfrm>
        </p:spPr>
        <p:txBody>
          <a:bodyPr/>
          <a:lstStyle/>
          <a:p>
            <a:pPr marL="182880" indent="0" algn="ctr">
              <a:buNone/>
            </a:pP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-6" y="1938"/>
            <a:ext cx="1619677" cy="6856062"/>
            <a:chOff x="-6" y="1938"/>
            <a:chExt cx="1619677" cy="6856062"/>
          </a:xfrm>
        </p:grpSpPr>
        <p:pic>
          <p:nvPicPr>
            <p:cNvPr id="1031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38"/>
              <a:ext cx="1619671" cy="198690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" y="1530243"/>
              <a:ext cx="1619671" cy="191026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4581128"/>
              <a:ext cx="1619671" cy="227687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" y="3067207"/>
              <a:ext cx="1619671" cy="191026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" name="Группа 37"/>
          <p:cNvGrpSpPr/>
          <p:nvPr/>
        </p:nvGrpSpPr>
        <p:grpSpPr>
          <a:xfrm>
            <a:off x="7524323" y="-1136"/>
            <a:ext cx="1619677" cy="6856062"/>
            <a:chOff x="-6" y="1938"/>
            <a:chExt cx="1619677" cy="6856062"/>
          </a:xfrm>
        </p:grpSpPr>
        <p:pic>
          <p:nvPicPr>
            <p:cNvPr id="39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38"/>
              <a:ext cx="1619671" cy="198690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" y="1530243"/>
              <a:ext cx="1619671" cy="191026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4581128"/>
              <a:ext cx="1619671" cy="227687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" y="3067207"/>
              <a:ext cx="1619671" cy="191026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4" name="Picture 3" descr="C:\Users\ТОЛЯ\Desktop\5555555555\5353207_353198be(1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014932"/>
            <a:ext cx="1440160" cy="1817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" descr="C:\Users\ТОЛЯ\Desktop\5555555555\5353207_353198be(1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775" y="4977473"/>
            <a:ext cx="1440160" cy="1817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" descr="C:\Users\ТОЛЯ\Desktop\5555555555\5353207_353198be(1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935" y="4974399"/>
            <a:ext cx="1440160" cy="1817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" descr="C:\Users\ТОЛЯ\Desktop\5555555555\5353207_353198be(1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873" y="4991270"/>
            <a:ext cx="1440160" cy="1817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" descr="C:\Users\ТОЛЯ\Desktop\5555555555\5353207_353198be(1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965938"/>
            <a:ext cx="1440160" cy="1817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 descr="Рис школ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04" y="428604"/>
            <a:ext cx="5786478" cy="28575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2043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428728" y="357188"/>
            <a:ext cx="5500726" cy="1857375"/>
          </a:xfrm>
        </p:spPr>
        <p:txBody>
          <a:bodyPr/>
          <a:lstStyle/>
          <a:p>
            <a:pPr marL="182880" indent="0" algn="ctr">
              <a:buNone/>
            </a:pP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</a:rPr>
              <a:t>Спитай себе, дитино, хто ти є, </a:t>
            </a:r>
            <a:br>
              <a:rPr lang="uk-UA" sz="2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</a:rPr>
              <a:t>І в серці обізветься рідна мова; </a:t>
            </a:r>
            <a:br>
              <a:rPr lang="uk-UA" sz="2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</a:rPr>
              <a:t>І в голосі яснім ім’я твоє </a:t>
            </a:r>
            <a:br>
              <a:rPr lang="uk-UA" sz="2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</a:rPr>
              <a:t>Просяє, наче зірка світанкова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4" name="Группа 5"/>
          <p:cNvGrpSpPr/>
          <p:nvPr/>
        </p:nvGrpSpPr>
        <p:grpSpPr>
          <a:xfrm>
            <a:off x="-6" y="1938"/>
            <a:ext cx="1619677" cy="6856062"/>
            <a:chOff x="-6" y="1938"/>
            <a:chExt cx="1619677" cy="6856062"/>
          </a:xfrm>
        </p:grpSpPr>
        <p:pic>
          <p:nvPicPr>
            <p:cNvPr id="1031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38"/>
              <a:ext cx="1619671" cy="198690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" y="1530243"/>
              <a:ext cx="1619671" cy="191026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4581128"/>
              <a:ext cx="1619671" cy="227687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" y="3067207"/>
              <a:ext cx="1619671" cy="191026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Группа 37"/>
          <p:cNvGrpSpPr/>
          <p:nvPr/>
        </p:nvGrpSpPr>
        <p:grpSpPr>
          <a:xfrm>
            <a:off x="7524323" y="-1136"/>
            <a:ext cx="1619677" cy="6856062"/>
            <a:chOff x="-6" y="1938"/>
            <a:chExt cx="1619677" cy="6856062"/>
          </a:xfrm>
        </p:grpSpPr>
        <p:pic>
          <p:nvPicPr>
            <p:cNvPr id="39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38"/>
              <a:ext cx="1619671" cy="198690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" y="1530243"/>
              <a:ext cx="1619671" cy="191026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4581128"/>
              <a:ext cx="1619671" cy="227687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" y="3067207"/>
              <a:ext cx="1619671" cy="191026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0" name="Picture 3" descr="C:\Users\ТОЛЯ\Desktop\5555555555\5353207_353198be(1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18" y="5040599"/>
            <a:ext cx="1440160" cy="1817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:\Доскоч Д.І.фото\20161021_150427.jpg"/>
          <p:cNvPicPr>
            <a:picLocks noChangeAspect="1" noChangeArrowheads="1"/>
          </p:cNvPicPr>
          <p:nvPr/>
        </p:nvPicPr>
        <p:blipFill>
          <a:blip r:embed="rId4" cstate="print"/>
          <a:srcRect t="24804"/>
          <a:stretch>
            <a:fillRect/>
          </a:stretch>
        </p:blipFill>
        <p:spPr bwMode="auto">
          <a:xfrm>
            <a:off x="3214678" y="1714488"/>
            <a:ext cx="3960000" cy="3693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3" descr="C:\Users\ТОЛЯ\Desktop\5555555555\5353207_353198be(1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42" y="1643050"/>
            <a:ext cx="1440160" cy="1817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2043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142845" y="571481"/>
            <a:ext cx="4214842" cy="1285883"/>
          </a:xfrm>
        </p:spPr>
        <p:txBody>
          <a:bodyPr/>
          <a:lstStyle/>
          <a:p>
            <a:pPr algn="ctr">
              <a:buNone/>
            </a:pPr>
            <a:r>
              <a:rPr lang="uk-UA" sz="4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Народ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</a:rPr>
              <a:t>цю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</a:rPr>
              <a:t>мову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</a:rPr>
              <a:t>прикрашав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, </a:t>
            </a:r>
            <a:b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</a:rPr>
              <a:t>Беріг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</a:rPr>
              <a:t>від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роду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</a:rPr>
              <a:t>і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до роду. </a:t>
            </a:r>
            <a:b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І в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</a:rPr>
              <a:t>ній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</a:rPr>
              <a:t>відбилася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душа </a:t>
            </a:r>
            <a:b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</a:rPr>
              <a:t>Мого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великого народу</a:t>
            </a:r>
            <a:endParaRPr lang="uk-UA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C:\Documents and Settings\викладач\Рабочий стол\Доскоч Д.І. фото\Доскоч Д.І.фото\20160929_1346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57818" y="571480"/>
            <a:ext cx="2606040" cy="347472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7" name="Місце для тексту 1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 dirty="0"/>
          </a:p>
        </p:txBody>
      </p:sp>
      <p:grpSp>
        <p:nvGrpSpPr>
          <p:cNvPr id="4" name="Группа 20"/>
          <p:cNvGrpSpPr/>
          <p:nvPr/>
        </p:nvGrpSpPr>
        <p:grpSpPr>
          <a:xfrm>
            <a:off x="8334165" y="-3482"/>
            <a:ext cx="809835" cy="3536622"/>
            <a:chOff x="-6" y="1938"/>
            <a:chExt cx="1619677" cy="6856062"/>
          </a:xfrm>
        </p:grpSpPr>
        <p:pic>
          <p:nvPicPr>
            <p:cNvPr id="22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38"/>
              <a:ext cx="1619671" cy="198690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" y="1530243"/>
              <a:ext cx="1619671" cy="191026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4581128"/>
              <a:ext cx="1619671" cy="227687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" y="3067207"/>
              <a:ext cx="1619671" cy="191026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Группа 25"/>
          <p:cNvGrpSpPr/>
          <p:nvPr/>
        </p:nvGrpSpPr>
        <p:grpSpPr>
          <a:xfrm>
            <a:off x="8334168" y="3321378"/>
            <a:ext cx="809835" cy="3536622"/>
            <a:chOff x="-6" y="1938"/>
            <a:chExt cx="1619677" cy="6856062"/>
          </a:xfrm>
        </p:grpSpPr>
        <p:pic>
          <p:nvPicPr>
            <p:cNvPr id="27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38"/>
              <a:ext cx="1619671" cy="198690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" y="1530243"/>
              <a:ext cx="1619671" cy="191026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4581128"/>
              <a:ext cx="1619671" cy="227687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" y="3067207"/>
              <a:ext cx="1619671" cy="191026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3" descr="C:\Users\ТОЛЯ\Desktop\5555555555\5353207_353198be(1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6" y="4143380"/>
            <a:ext cx="1872206" cy="2447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:\Доскоч Д.І.фото\20161021_1503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357562"/>
            <a:ext cx="4320000" cy="3240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8" name="Picture 3" descr="C:\Users\ТОЛЯ\Desktop\5555555555\5353207_353198be(1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58" y="2000240"/>
            <a:ext cx="1872206" cy="2447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2329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43240" y="3580738"/>
            <a:ext cx="1928826" cy="882119"/>
          </a:xfrm>
        </p:spPr>
        <p:txBody>
          <a:bodyPr>
            <a:normAutofit/>
          </a:bodyPr>
          <a:lstStyle/>
          <a:p>
            <a:pPr algn="ctr"/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28926" y="357167"/>
            <a:ext cx="4307370" cy="1857388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Зустріч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із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 берегинею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усної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народної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творчості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села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Горожанка</a:t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п. Ганною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Кусень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4" name="Группа 5"/>
          <p:cNvGrpSpPr/>
          <p:nvPr/>
        </p:nvGrpSpPr>
        <p:grpSpPr>
          <a:xfrm>
            <a:off x="-6" y="1938"/>
            <a:ext cx="1619677" cy="6856062"/>
            <a:chOff x="-6" y="1938"/>
            <a:chExt cx="1619677" cy="6856062"/>
          </a:xfrm>
        </p:grpSpPr>
        <p:pic>
          <p:nvPicPr>
            <p:cNvPr id="1031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38"/>
              <a:ext cx="1619671" cy="198690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" y="1530243"/>
              <a:ext cx="1619671" cy="191026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4581128"/>
              <a:ext cx="1619671" cy="227687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" y="3067207"/>
              <a:ext cx="1619671" cy="191026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Группа 37"/>
          <p:cNvGrpSpPr/>
          <p:nvPr/>
        </p:nvGrpSpPr>
        <p:grpSpPr>
          <a:xfrm>
            <a:off x="7524323" y="-1136"/>
            <a:ext cx="1619677" cy="6856062"/>
            <a:chOff x="-6" y="1938"/>
            <a:chExt cx="1619677" cy="6856062"/>
          </a:xfrm>
        </p:grpSpPr>
        <p:pic>
          <p:nvPicPr>
            <p:cNvPr id="39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38"/>
              <a:ext cx="1619671" cy="198690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" y="1530243"/>
              <a:ext cx="1619671" cy="191026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4581128"/>
              <a:ext cx="1619671" cy="227687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" y="3067207"/>
              <a:ext cx="1619671" cy="191026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4" name="Picture 3" descr="C:\Users\ТОЛЯ\Desktop\5555555555\5353207_353198be(1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014932"/>
            <a:ext cx="1440160" cy="1817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" descr="C:\Users\ТОЛЯ\Desktop\5555555555\5353207_353198be(1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2" y="5040599"/>
            <a:ext cx="1440160" cy="1817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ТОЛЯ\Desktop\5555555555\5353207_353198be(1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285728"/>
            <a:ext cx="1440160" cy="1817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4" descr="C:\Documents and Settings\admin.SERVER.000\Рабочий стол\фото Доскоч Д.І\20161130_105239.jpg"/>
          <p:cNvPicPr>
            <a:picLocks noChangeAspect="1" noChangeArrowheads="1"/>
          </p:cNvPicPr>
          <p:nvPr/>
        </p:nvPicPr>
        <p:blipFill>
          <a:blip r:embed="rId4" cstate="print"/>
          <a:srcRect l="11605"/>
          <a:stretch>
            <a:fillRect/>
          </a:stretch>
        </p:blipFill>
        <p:spPr>
          <a:xfrm>
            <a:off x="2357422" y="2500306"/>
            <a:ext cx="4644000" cy="2954861"/>
          </a:xfrm>
          <a:prstGeom prst="rect">
            <a:avLst/>
          </a:prstGeom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52043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071802" y="357188"/>
            <a:ext cx="4572032" cy="1857375"/>
          </a:xfrm>
        </p:spPr>
        <p:txBody>
          <a:bodyPr/>
          <a:lstStyle/>
          <a:p>
            <a:pPr marL="182880" indent="0" algn="ctr">
              <a:buNone/>
            </a:pPr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</a:rPr>
              <a:t>Міжшкільне методичне об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’</a:t>
            </a:r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</a:rPr>
              <a:t>єднання учителів української мови і літератури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4" name="Группа 5"/>
          <p:cNvGrpSpPr/>
          <p:nvPr/>
        </p:nvGrpSpPr>
        <p:grpSpPr>
          <a:xfrm>
            <a:off x="-6" y="1938"/>
            <a:ext cx="1619677" cy="6856062"/>
            <a:chOff x="-6" y="1938"/>
            <a:chExt cx="1619677" cy="6856062"/>
          </a:xfrm>
        </p:grpSpPr>
        <p:pic>
          <p:nvPicPr>
            <p:cNvPr id="1031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38"/>
              <a:ext cx="1619671" cy="198690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" y="1530243"/>
              <a:ext cx="1619671" cy="191026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4581128"/>
              <a:ext cx="1619671" cy="227687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" y="3067207"/>
              <a:ext cx="1619671" cy="191026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Группа 37"/>
          <p:cNvGrpSpPr/>
          <p:nvPr/>
        </p:nvGrpSpPr>
        <p:grpSpPr>
          <a:xfrm>
            <a:off x="7524323" y="-1136"/>
            <a:ext cx="1619677" cy="6856062"/>
            <a:chOff x="-6" y="1938"/>
            <a:chExt cx="1619677" cy="6856062"/>
          </a:xfrm>
        </p:grpSpPr>
        <p:pic>
          <p:nvPicPr>
            <p:cNvPr id="39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38"/>
              <a:ext cx="1619671" cy="198690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" y="1530243"/>
              <a:ext cx="1619671" cy="191026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4581128"/>
              <a:ext cx="1619671" cy="227687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" y="3067207"/>
              <a:ext cx="1619671" cy="191026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" name="Picture 3" descr="C:\Users\ТОЛЯ\Desktop\5555555555\5353207_353198be(1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2" y="5040599"/>
            <a:ext cx="1440160" cy="1817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ТОЛЯ\Desktop\5555555555\5353207_353198be(1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285728"/>
            <a:ext cx="1440160" cy="1817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Documents and Settings\викладач\Рабочий стол\Доскоч Д.І. фото\Доскоч Д.І.фото\SDC145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2500306"/>
            <a:ext cx="3346450" cy="25098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1" name="Picture 3" descr="C:\Documents and Settings\викладач\Рабочий стол\Доскоч Д.І. фото\Доскоч Д.І.фото\SDC145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571744"/>
            <a:ext cx="3346450" cy="2509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52043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0786"/>
            <a:ext cx="6748136" cy="977538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Учителем не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</a:rPr>
              <a:t>кожен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</a:rPr>
              <a:t>може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 бути,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не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</a:rPr>
              <a:t>кожне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</a:rPr>
              <a:t>серце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</a:rPr>
              <a:t>вміє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 говорить…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4" name="Группа 20"/>
          <p:cNvGrpSpPr/>
          <p:nvPr/>
        </p:nvGrpSpPr>
        <p:grpSpPr>
          <a:xfrm>
            <a:off x="8334165" y="-3482"/>
            <a:ext cx="809835" cy="3536622"/>
            <a:chOff x="-6" y="1938"/>
            <a:chExt cx="1619677" cy="6856062"/>
          </a:xfrm>
        </p:grpSpPr>
        <p:pic>
          <p:nvPicPr>
            <p:cNvPr id="22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38"/>
              <a:ext cx="1619671" cy="198690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" y="1530243"/>
              <a:ext cx="1619671" cy="191026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4581128"/>
              <a:ext cx="1619671" cy="227687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" y="3067207"/>
              <a:ext cx="1619671" cy="191026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Группа 25"/>
          <p:cNvGrpSpPr/>
          <p:nvPr/>
        </p:nvGrpSpPr>
        <p:grpSpPr>
          <a:xfrm>
            <a:off x="8334168" y="3321378"/>
            <a:ext cx="809835" cy="3536622"/>
            <a:chOff x="-6" y="1938"/>
            <a:chExt cx="1619677" cy="6856062"/>
          </a:xfrm>
        </p:grpSpPr>
        <p:pic>
          <p:nvPicPr>
            <p:cNvPr id="27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38"/>
              <a:ext cx="1619671" cy="198690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" y="1530243"/>
              <a:ext cx="1619671" cy="191026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4581128"/>
              <a:ext cx="1619671" cy="227687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" y="3067207"/>
              <a:ext cx="1619671" cy="191026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3" descr="C:\Users\ТОЛЯ\Desktop\5555555555\5353207_353198be(1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0" y="4411001"/>
            <a:ext cx="1872206" cy="2447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:\Доскоч Д.І.фото\SDC174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1714488"/>
            <a:ext cx="3744000" cy="280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5" descr="C:\Documents and Settings\admin.SERVER.000\Рабочий стол\фото Доскоч Д.І\Camera\20170313_1340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786190"/>
            <a:ext cx="3744000" cy="280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02329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20"/>
          <p:cNvSpPr>
            <a:spLocks noGrp="1"/>
          </p:cNvSpPr>
          <p:nvPr>
            <p:ph type="title" idx="4294967295"/>
          </p:nvPr>
        </p:nvSpPr>
        <p:spPr>
          <a:xfrm>
            <a:off x="428596" y="357188"/>
            <a:ext cx="6642129" cy="1071562"/>
          </a:xfrm>
        </p:spPr>
        <p:txBody>
          <a:bodyPr/>
          <a:lstStyle/>
          <a:p>
            <a:pPr algn="ctr">
              <a:buNone/>
            </a:pP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</a:rPr>
              <a:t>Учитель лише той, хто вміє чути,</a:t>
            </a:r>
            <a:br>
              <a:rPr lang="uk-UA" sz="2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</a:rPr>
              <a:t>окрилити, навчити і любить…</a:t>
            </a:r>
            <a:endParaRPr lang="uk-UA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4" name="Группа 20"/>
          <p:cNvGrpSpPr/>
          <p:nvPr/>
        </p:nvGrpSpPr>
        <p:grpSpPr>
          <a:xfrm>
            <a:off x="8334165" y="-3482"/>
            <a:ext cx="809835" cy="3536622"/>
            <a:chOff x="-6" y="1938"/>
            <a:chExt cx="1619677" cy="6856062"/>
          </a:xfrm>
        </p:grpSpPr>
        <p:pic>
          <p:nvPicPr>
            <p:cNvPr id="22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38"/>
              <a:ext cx="1619671" cy="198690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" y="1530243"/>
              <a:ext cx="1619671" cy="191026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4581128"/>
              <a:ext cx="1619671" cy="227687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" y="3067207"/>
              <a:ext cx="1619671" cy="191026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Группа 25"/>
          <p:cNvGrpSpPr/>
          <p:nvPr/>
        </p:nvGrpSpPr>
        <p:grpSpPr>
          <a:xfrm>
            <a:off x="8334168" y="3321378"/>
            <a:ext cx="809835" cy="3536622"/>
            <a:chOff x="-6" y="1938"/>
            <a:chExt cx="1619677" cy="6856062"/>
          </a:xfrm>
        </p:grpSpPr>
        <p:pic>
          <p:nvPicPr>
            <p:cNvPr id="27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38"/>
              <a:ext cx="1619671" cy="198690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" y="1530243"/>
              <a:ext cx="1619671" cy="191026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4581128"/>
              <a:ext cx="1619671" cy="227687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" y="3067207"/>
              <a:ext cx="1619671" cy="191026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3" descr="C:\Users\ТОЛЯ\Desktop\5555555555\5353207_353198be(1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0" y="4411001"/>
            <a:ext cx="1872206" cy="2447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9" descr="C:\Documents and Settings\admin.SERVER.000\Рабочий стол\фото Доскоч Д.І\20170309_131435.jpg"/>
          <p:cNvPicPr>
            <a:picLocks noChangeAspect="1" noChangeArrowheads="1"/>
          </p:cNvPicPr>
          <p:nvPr/>
        </p:nvPicPr>
        <p:blipFill>
          <a:blip r:embed="rId4" cstate="print"/>
          <a:srcRect t="11759" r="12356" b="11805"/>
          <a:stretch>
            <a:fillRect/>
          </a:stretch>
        </p:blipFill>
        <p:spPr bwMode="auto">
          <a:xfrm>
            <a:off x="428596" y="1928802"/>
            <a:ext cx="4104000" cy="2013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5" descr="C:\Documents and Settings\admin.SERVER.000\Рабочий стол\фото Доскоч Д.І\Camera\20170313_1340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1357298"/>
            <a:ext cx="2988000" cy="224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4" descr="C:\Documents and Settings\admin.SERVER.000\Рабочий стол\фото Доскоч Д.І\20150217_11124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2714612" y="3929066"/>
            <a:ext cx="4320000" cy="2592000"/>
          </a:xfrm>
          <a:prstGeom prst="rect">
            <a:avLst/>
          </a:prstGeom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02329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3286124"/>
            <a:ext cx="5184576" cy="142876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1800" b="1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Доскоч</a:t>
            </a:r>
            <a:r>
              <a:rPr lang="uk-UA" sz="18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 Дарія Іванівна – учитель української мови і літератури </a:t>
            </a:r>
            <a:r>
              <a:rPr lang="uk-UA" sz="1800" b="1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Горожанської</a:t>
            </a:r>
            <a:r>
              <a:rPr lang="uk-UA" sz="18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загальноосвітньої школи І-ІІІ ступенів</a:t>
            </a:r>
            <a:endParaRPr lang="ru-RU" sz="1800" b="1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43240" y="357166"/>
            <a:ext cx="3000396" cy="2669651"/>
          </a:xfrm>
        </p:spPr>
        <p:txBody>
          <a:bodyPr/>
          <a:lstStyle/>
          <a:p>
            <a:pPr marL="182880" indent="0" algn="ctr">
              <a:buNone/>
            </a:pPr>
            <a:endParaRPr lang="ru-RU" dirty="0"/>
          </a:p>
        </p:txBody>
      </p:sp>
      <p:grpSp>
        <p:nvGrpSpPr>
          <p:cNvPr id="4" name="Группа 5"/>
          <p:cNvGrpSpPr/>
          <p:nvPr/>
        </p:nvGrpSpPr>
        <p:grpSpPr>
          <a:xfrm>
            <a:off x="-6" y="1938"/>
            <a:ext cx="1619677" cy="6856062"/>
            <a:chOff x="-6" y="1938"/>
            <a:chExt cx="1619677" cy="6856062"/>
          </a:xfrm>
        </p:grpSpPr>
        <p:pic>
          <p:nvPicPr>
            <p:cNvPr id="1031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38"/>
              <a:ext cx="1619671" cy="198690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" y="1530243"/>
              <a:ext cx="1619671" cy="191026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4581128"/>
              <a:ext cx="1619671" cy="227687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" y="3067207"/>
              <a:ext cx="1619671" cy="191026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Группа 37"/>
          <p:cNvGrpSpPr/>
          <p:nvPr/>
        </p:nvGrpSpPr>
        <p:grpSpPr>
          <a:xfrm>
            <a:off x="7524323" y="-1136"/>
            <a:ext cx="1619677" cy="6856062"/>
            <a:chOff x="-6" y="1938"/>
            <a:chExt cx="1619677" cy="6856062"/>
          </a:xfrm>
        </p:grpSpPr>
        <p:pic>
          <p:nvPicPr>
            <p:cNvPr id="39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38"/>
              <a:ext cx="1619671" cy="198690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" y="1530243"/>
              <a:ext cx="1619671" cy="191026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4581128"/>
              <a:ext cx="1619671" cy="227687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" y="3067207"/>
              <a:ext cx="1619671" cy="191026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4" name="Picture 3" descr="C:\Users\ТОЛЯ\Desktop\5555555555\5353207_353198be(1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014932"/>
            <a:ext cx="1440160" cy="1817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" descr="C:\Users\ТОЛЯ\Desktop\5555555555\5353207_353198be(1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775" y="4977473"/>
            <a:ext cx="1440160" cy="1817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" descr="C:\Users\ТОЛЯ\Desktop\5555555555\5353207_353198be(1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935" y="4974399"/>
            <a:ext cx="1440160" cy="1817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" descr="C:\Users\ТОЛЯ\Desktop\5555555555\5353207_353198be(1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873" y="4991270"/>
            <a:ext cx="1440160" cy="1817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" descr="C:\Users\ТОЛЯ\Desktop\5555555555\5353207_353198be(1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965938"/>
            <a:ext cx="1440160" cy="1817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викладач\Рабочий стол\Доскоч Д.І. фото\IMG_67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214290"/>
            <a:ext cx="4680000" cy="31205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52043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2857496"/>
            <a:ext cx="5184576" cy="2000264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Calisto MT" pitchFamily="18" charset="0"/>
              </a:rPr>
              <a:t>“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Calisto MT" pitchFamily="18" charset="0"/>
              </a:rPr>
              <a:t>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Calisto MT" pitchFamily="18" charset="0"/>
              </a:rPr>
              <a:t>Форми і методи роботи на уроках української мови і літератури як засіб активізації розумової діяльності учнів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alisto MT" pitchFamily="18" charset="0"/>
              </a:rPr>
              <a:t>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Calisto MT" pitchFamily="18" charset="0"/>
              </a:rPr>
              <a:t>”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alisto MT" pitchFamily="18" charset="0"/>
              </a:rPr>
              <a:t/>
            </a:r>
            <a:b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alisto MT" pitchFamily="18" charset="0"/>
              </a:rPr>
            </a:br>
            <a:endParaRPr lang="en-US" sz="1800" b="1" dirty="0" smtClean="0">
              <a:solidFill>
                <a:schemeClr val="accent6">
                  <a:lumMod val="75000"/>
                </a:schemeClr>
              </a:solidFill>
              <a:latin typeface="Calisto MT" pitchFamily="18" charset="0"/>
            </a:endParaRPr>
          </a:p>
          <a:p>
            <a:pPr algn="ctr"/>
            <a:endParaRPr lang="ru-RU" sz="1800" b="1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357166"/>
            <a:ext cx="5328592" cy="2669651"/>
          </a:xfrm>
        </p:spPr>
        <p:txBody>
          <a:bodyPr/>
          <a:lstStyle/>
          <a:p>
            <a:pPr marL="182880" indent="0" algn="ctr">
              <a:buNone/>
            </a:pPr>
            <a:r>
              <a:rPr lang="uk-UA" sz="4400" dirty="0" smtClean="0">
                <a:solidFill>
                  <a:schemeClr val="accent6">
                    <a:lumMod val="75000"/>
                  </a:schemeClr>
                </a:solidFill>
              </a:rPr>
              <a:t>Проблема, над </a:t>
            </a:r>
            <a:r>
              <a:rPr lang="uk-UA" sz="4800" dirty="0" smtClean="0">
                <a:solidFill>
                  <a:schemeClr val="accent6">
                    <a:lumMod val="75000"/>
                  </a:schemeClr>
                </a:solidFill>
              </a:rPr>
              <a:t>я</a:t>
            </a:r>
            <a:r>
              <a:rPr lang="uk-UA" sz="4400" dirty="0" smtClean="0">
                <a:solidFill>
                  <a:schemeClr val="accent6">
                    <a:lumMod val="75000"/>
                  </a:schemeClr>
                </a:solidFill>
              </a:rPr>
              <a:t>кою працюю</a:t>
            </a:r>
            <a:endParaRPr lang="ru-RU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4" name="Группа 5"/>
          <p:cNvGrpSpPr/>
          <p:nvPr/>
        </p:nvGrpSpPr>
        <p:grpSpPr>
          <a:xfrm>
            <a:off x="-6" y="1938"/>
            <a:ext cx="1619677" cy="6856062"/>
            <a:chOff x="-6" y="1938"/>
            <a:chExt cx="1619677" cy="6856062"/>
          </a:xfrm>
        </p:grpSpPr>
        <p:pic>
          <p:nvPicPr>
            <p:cNvPr id="1031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38"/>
              <a:ext cx="1619671" cy="198690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" y="1530243"/>
              <a:ext cx="1619671" cy="191026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4581128"/>
              <a:ext cx="1619671" cy="227687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" y="3067207"/>
              <a:ext cx="1619671" cy="191026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Группа 37"/>
          <p:cNvGrpSpPr/>
          <p:nvPr/>
        </p:nvGrpSpPr>
        <p:grpSpPr>
          <a:xfrm>
            <a:off x="7524323" y="-1136"/>
            <a:ext cx="1619677" cy="6856062"/>
            <a:chOff x="-6" y="1938"/>
            <a:chExt cx="1619677" cy="6856062"/>
          </a:xfrm>
        </p:grpSpPr>
        <p:pic>
          <p:nvPicPr>
            <p:cNvPr id="39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38"/>
              <a:ext cx="1619671" cy="198690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" y="1530243"/>
              <a:ext cx="1619671" cy="191026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4581128"/>
              <a:ext cx="1619671" cy="227687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" y="3067207"/>
              <a:ext cx="1619671" cy="191026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4" name="Picture 3" descr="C:\Users\ТОЛЯ\Desktop\5555555555\5353207_353198be(1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014932"/>
            <a:ext cx="1440160" cy="1817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" descr="C:\Users\ТОЛЯ\Desktop\5555555555\5353207_353198be(1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775" y="4977473"/>
            <a:ext cx="1440160" cy="1817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" descr="C:\Users\ТОЛЯ\Desktop\5555555555\5353207_353198be(1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935" y="4974399"/>
            <a:ext cx="1440160" cy="1817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" descr="C:\Users\ТОЛЯ\Desktop\5555555555\5353207_353198be(1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873" y="4991270"/>
            <a:ext cx="1440160" cy="1817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" descr="C:\Users\ТОЛЯ\Desktop\5555555555\5353207_353198be(1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965938"/>
            <a:ext cx="1440160" cy="1817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2043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Заголовок 27"/>
          <p:cNvSpPr>
            <a:spLocks noGrp="1"/>
          </p:cNvSpPr>
          <p:nvPr>
            <p:ph type="title"/>
          </p:nvPr>
        </p:nvSpPr>
        <p:spPr>
          <a:xfrm>
            <a:off x="1214414" y="500042"/>
            <a:ext cx="6785447" cy="1714512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Моє педагогічне кредо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" name="Текст 28"/>
          <p:cNvSpPr>
            <a:spLocks noGrp="1"/>
          </p:cNvSpPr>
          <p:nvPr>
            <p:ph type="body" idx="1"/>
          </p:nvPr>
        </p:nvSpPr>
        <p:spPr>
          <a:xfrm>
            <a:off x="4429124" y="3000372"/>
            <a:ext cx="3563808" cy="2442599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  <a:latin typeface="Calisto MT" pitchFamily="18" charset="0"/>
              </a:rPr>
              <a:t>“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listo MT" pitchFamily="18" charset="0"/>
              </a:rPr>
              <a:t> </a:t>
            </a: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  <a:latin typeface="Calisto MT" pitchFamily="18" charset="0"/>
              </a:rPr>
              <a:t>Вимогливість до учнів </a:t>
            </a:r>
          </a:p>
          <a:p>
            <a:pPr algn="ctr">
              <a:lnSpc>
                <a:spcPct val="80000"/>
              </a:lnSpc>
              <a:defRPr/>
            </a:pP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  <a:latin typeface="Calisto MT" pitchFamily="18" charset="0"/>
              </a:rPr>
              <a:t>у поєднанні з повагою</a:t>
            </a:r>
          </a:p>
          <a:p>
            <a:pPr algn="ctr">
              <a:lnSpc>
                <a:spcPct val="80000"/>
              </a:lnSpc>
              <a:defRPr/>
            </a:pP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  <a:latin typeface="Calisto MT" pitchFamily="18" charset="0"/>
              </a:rPr>
              <a:t> до їхньої особистості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listo MT" pitchFamily="18" charset="0"/>
              </a:rPr>
              <a:t> </a:t>
            </a: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  <a:latin typeface="Calisto MT" pitchFamily="18" charset="0"/>
              </a:rPr>
              <a:t>”</a:t>
            </a:r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Calisto MT" pitchFamily="18" charset="0"/>
            </a:endParaRPr>
          </a:p>
          <a:p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8334165" y="-3482"/>
            <a:ext cx="809835" cy="3536622"/>
            <a:chOff x="-6" y="1938"/>
            <a:chExt cx="1619677" cy="6856062"/>
          </a:xfrm>
        </p:grpSpPr>
        <p:pic>
          <p:nvPicPr>
            <p:cNvPr id="22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38"/>
              <a:ext cx="1619671" cy="198690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" y="1530243"/>
              <a:ext cx="1619671" cy="191026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4581128"/>
              <a:ext cx="1619671" cy="227687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" y="3067207"/>
              <a:ext cx="1619671" cy="191026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Группа 25"/>
          <p:cNvGrpSpPr/>
          <p:nvPr/>
        </p:nvGrpSpPr>
        <p:grpSpPr>
          <a:xfrm>
            <a:off x="8334168" y="3321378"/>
            <a:ext cx="809835" cy="3536622"/>
            <a:chOff x="-6" y="1938"/>
            <a:chExt cx="1619677" cy="6856062"/>
          </a:xfrm>
        </p:grpSpPr>
        <p:pic>
          <p:nvPicPr>
            <p:cNvPr id="27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38"/>
              <a:ext cx="1619671" cy="198690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" y="1530243"/>
              <a:ext cx="1619671" cy="191026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4581128"/>
              <a:ext cx="1619671" cy="227687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" y="3067207"/>
              <a:ext cx="1619671" cy="191026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3" descr="C:\Users\ТОЛЯ\Desktop\5555555555\5353207_353198be(1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46" y="4214818"/>
            <a:ext cx="1872206" cy="2447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C:\Documents and Settings\admin.SERVER.000\Рабочий стол\фото Доскоч Д.І\Camera\20170313_1338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500306"/>
            <a:ext cx="4140000" cy="31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02329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Заголовок 27"/>
          <p:cNvSpPr>
            <a:spLocks noGrp="1"/>
          </p:cNvSpPr>
          <p:nvPr>
            <p:ph type="title"/>
          </p:nvPr>
        </p:nvSpPr>
        <p:spPr>
          <a:xfrm>
            <a:off x="1214414" y="285728"/>
            <a:ext cx="6785447" cy="857256"/>
          </a:xfrm>
        </p:spPr>
        <p:txBody>
          <a:bodyPr/>
          <a:lstStyle/>
          <a:p>
            <a:pPr algn="ctr">
              <a:buNone/>
            </a:pPr>
            <a:r>
              <a:rPr lang="ru-RU" sz="4400" dirty="0" err="1" smtClean="0">
                <a:solidFill>
                  <a:schemeClr val="accent6">
                    <a:lumMod val="75000"/>
                  </a:schemeClr>
                </a:solidFill>
              </a:rPr>
              <a:t>Актуальні</a:t>
            </a:r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4400" dirty="0" err="1" smtClean="0">
                <a:solidFill>
                  <a:schemeClr val="accent6">
                    <a:lumMod val="75000"/>
                  </a:schemeClr>
                </a:solidFill>
              </a:rPr>
              <a:t>питання</a:t>
            </a:r>
            <a:endParaRPr lang="ru-RU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" name="Текст 28"/>
          <p:cNvSpPr>
            <a:spLocks noGrp="1"/>
          </p:cNvSpPr>
          <p:nvPr>
            <p:ph type="body" idx="1"/>
          </p:nvPr>
        </p:nvSpPr>
        <p:spPr>
          <a:xfrm>
            <a:off x="571472" y="1714488"/>
            <a:ext cx="7421460" cy="3728483"/>
          </a:xfrm>
        </p:spPr>
        <p:txBody>
          <a:bodyPr>
            <a:noAutofit/>
          </a:bodyPr>
          <a:lstStyle/>
          <a:p>
            <a:pPr algn="l">
              <a:buFontTx/>
              <a:buChar char="-"/>
            </a:pP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Які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педагогічні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технології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доцільно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обрати?</a:t>
            </a:r>
          </a:p>
          <a:p>
            <a:pPr algn="l">
              <a:buFontTx/>
              <a:buChar char="-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Як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розвивати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творчі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здібності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учнів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</a:p>
          <a:p>
            <a:pPr algn="l">
              <a:buFontTx/>
              <a:buChar char="-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Як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сформувати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креативну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особистість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</a:p>
          <a:p>
            <a:pPr algn="l">
              <a:buFontTx/>
              <a:buChar char="-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Як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зробити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кожен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урок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словесності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цікавим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</a:p>
          <a:p>
            <a:pPr algn="l">
              <a:buFontTx/>
              <a:buChar char="-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Як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досягти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творчої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співпраці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вчителя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учня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2" name="Группа 20"/>
          <p:cNvGrpSpPr/>
          <p:nvPr/>
        </p:nvGrpSpPr>
        <p:grpSpPr>
          <a:xfrm>
            <a:off x="8334165" y="-3482"/>
            <a:ext cx="809835" cy="3536622"/>
            <a:chOff x="-6" y="1938"/>
            <a:chExt cx="1619677" cy="6856062"/>
          </a:xfrm>
        </p:grpSpPr>
        <p:pic>
          <p:nvPicPr>
            <p:cNvPr id="22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38"/>
              <a:ext cx="1619671" cy="198690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" y="1530243"/>
              <a:ext cx="1619671" cy="191026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4581128"/>
              <a:ext cx="1619671" cy="227687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" y="3067207"/>
              <a:ext cx="1619671" cy="191026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Группа 25"/>
          <p:cNvGrpSpPr/>
          <p:nvPr/>
        </p:nvGrpSpPr>
        <p:grpSpPr>
          <a:xfrm>
            <a:off x="8334168" y="3321378"/>
            <a:ext cx="809835" cy="3536622"/>
            <a:chOff x="-6" y="1938"/>
            <a:chExt cx="1619677" cy="6856062"/>
          </a:xfrm>
        </p:grpSpPr>
        <p:pic>
          <p:nvPicPr>
            <p:cNvPr id="27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38"/>
              <a:ext cx="1619671" cy="198690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" y="1530243"/>
              <a:ext cx="1619671" cy="191026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4581128"/>
              <a:ext cx="1619671" cy="227687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" y="3067207"/>
              <a:ext cx="1619671" cy="191026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3" descr="C:\Users\ТОЛЯ\Desktop\5555555555\5353207_353198be(1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46" y="4214818"/>
            <a:ext cx="1872206" cy="2447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ТОЛЯ\Desktop\5555555555\5353207_353198be(1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4286256"/>
            <a:ext cx="1872206" cy="2447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:\Доскоч Д.І.фото\20160314_1425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4357694"/>
            <a:ext cx="28800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02329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6050" y="2857496"/>
            <a:ext cx="3000396" cy="1071570"/>
          </a:xfrm>
        </p:spPr>
        <p:txBody>
          <a:bodyPr>
            <a:noAutofit/>
          </a:bodyPr>
          <a:lstStyle/>
          <a:p>
            <a:pPr algn="ctr"/>
            <a:endParaRPr lang="ru-RU" sz="1800" b="1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357166"/>
            <a:ext cx="5328592" cy="185738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400" dirty="0" err="1" smtClean="0">
                <a:solidFill>
                  <a:schemeClr val="accent6">
                    <a:lumMod val="75000"/>
                  </a:schemeClr>
                </a:solidFill>
              </a:rPr>
              <a:t>Впроваджую</a:t>
            </a:r>
            <a:endParaRPr lang="ru-RU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4" name="Группа 5"/>
          <p:cNvGrpSpPr/>
          <p:nvPr/>
        </p:nvGrpSpPr>
        <p:grpSpPr>
          <a:xfrm>
            <a:off x="-6" y="1938"/>
            <a:ext cx="1619677" cy="6856062"/>
            <a:chOff x="-6" y="1938"/>
            <a:chExt cx="1619677" cy="6856062"/>
          </a:xfrm>
        </p:grpSpPr>
        <p:pic>
          <p:nvPicPr>
            <p:cNvPr id="1031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38"/>
              <a:ext cx="1619671" cy="198690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" y="1530243"/>
              <a:ext cx="1619671" cy="191026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4581128"/>
              <a:ext cx="1619671" cy="227687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" y="3067207"/>
              <a:ext cx="1619671" cy="191026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Группа 37"/>
          <p:cNvGrpSpPr/>
          <p:nvPr/>
        </p:nvGrpSpPr>
        <p:grpSpPr>
          <a:xfrm>
            <a:off x="7524323" y="-1136"/>
            <a:ext cx="1619677" cy="6856062"/>
            <a:chOff x="-6" y="1938"/>
            <a:chExt cx="1619677" cy="6856062"/>
          </a:xfrm>
        </p:grpSpPr>
        <p:pic>
          <p:nvPicPr>
            <p:cNvPr id="39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38"/>
              <a:ext cx="1619671" cy="198690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" y="1530243"/>
              <a:ext cx="1619671" cy="191026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4581128"/>
              <a:ext cx="1619671" cy="227687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" y="3067207"/>
              <a:ext cx="1619671" cy="191026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4" name="Picture 3" descr="C:\Users\ТОЛЯ\Desktop\5555555555\5353207_353198be(1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014932"/>
            <a:ext cx="1440160" cy="1817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" descr="C:\Users\ТОЛЯ\Desktop\5555555555\5353207_353198be(1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775" y="4977473"/>
            <a:ext cx="1440160" cy="1817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" descr="C:\Users\ТОЛЯ\Desktop\5555555555\5353207_353198be(1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935" y="4974399"/>
            <a:ext cx="1440160" cy="1817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" descr="C:\Users\ТОЛЯ\Desktop\5555555555\5353207_353198be(1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873" y="4991270"/>
            <a:ext cx="1440160" cy="1817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" descr="C:\Users\ТОЛЯ\Desktop\5555555555\5353207_353198be(1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965938"/>
            <a:ext cx="1440160" cy="1817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Округлений прямокутник 18"/>
          <p:cNvSpPr/>
          <p:nvPr/>
        </p:nvSpPr>
        <p:spPr>
          <a:xfrm>
            <a:off x="1928794" y="1142984"/>
            <a:ext cx="5286412" cy="128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Особистісно орієнтоване навчання</a:t>
            </a:r>
            <a:endParaRPr lang="uk-UA" sz="2400" dirty="0"/>
          </a:p>
        </p:txBody>
      </p:sp>
      <p:sp>
        <p:nvSpPr>
          <p:cNvPr id="20" name="Овал 19"/>
          <p:cNvSpPr/>
          <p:nvPr/>
        </p:nvSpPr>
        <p:spPr>
          <a:xfrm>
            <a:off x="1928794" y="2428868"/>
            <a:ext cx="2500330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Інтерактивні технології</a:t>
            </a:r>
            <a:endParaRPr lang="uk-UA" b="1" dirty="0"/>
          </a:p>
        </p:txBody>
      </p:sp>
      <p:sp>
        <p:nvSpPr>
          <p:cNvPr id="21" name="Овал 20"/>
          <p:cNvSpPr/>
          <p:nvPr/>
        </p:nvSpPr>
        <p:spPr>
          <a:xfrm>
            <a:off x="4429124" y="2428868"/>
            <a:ext cx="2571768" cy="1500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Проектні технології</a:t>
            </a:r>
            <a:endParaRPr lang="uk-UA" dirty="0"/>
          </a:p>
        </p:txBody>
      </p:sp>
      <p:pic>
        <p:nvPicPr>
          <p:cNvPr id="22" name="Picture 25" descr="C:\Documents and Settings\admin.SERVER.000\Рабочий стол\фото Доскоч Д.І\Camera\20170313_1340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3857628"/>
            <a:ext cx="2016000" cy="151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3" descr="C:\Documents and Settings\admin.SERVER.000\Рабочий стол\фото Доскоч Д.І\Camera\20170313_1340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929066"/>
            <a:ext cx="2016000" cy="151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52043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2857496"/>
            <a:ext cx="5184576" cy="2000264"/>
          </a:xfrm>
        </p:spPr>
        <p:txBody>
          <a:bodyPr>
            <a:noAutofit/>
          </a:bodyPr>
          <a:lstStyle/>
          <a:p>
            <a:pPr algn="ctr"/>
            <a:endParaRPr lang="ru-RU" sz="1800" b="1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357167"/>
            <a:ext cx="5307502" cy="785817"/>
          </a:xfrm>
        </p:spPr>
        <p:txBody>
          <a:bodyPr/>
          <a:lstStyle/>
          <a:p>
            <a:pPr algn="ctr"/>
            <a:r>
              <a:rPr lang="uk-UA" sz="2400" dirty="0" smtClean="0">
                <a:solidFill>
                  <a:srgbClr val="FF3300"/>
                </a:solidFill>
                <a:latin typeface="Times New Roman" pitchFamily="18" charset="0"/>
              </a:rPr>
              <a:t>ІНТЕРАКТИВНІ ТЕХНОЛОГІЇ </a:t>
            </a:r>
            <a:br>
              <a:rPr lang="uk-UA" sz="2400" dirty="0" smtClean="0">
                <a:solidFill>
                  <a:srgbClr val="FF3300"/>
                </a:solidFill>
                <a:latin typeface="Times New Roman" pitchFamily="18" charset="0"/>
              </a:rPr>
            </a:br>
            <a:r>
              <a:rPr lang="uk-UA" sz="2400" dirty="0" smtClean="0">
                <a:solidFill>
                  <a:srgbClr val="FF3300"/>
                </a:solidFill>
                <a:latin typeface="Times New Roman" pitchFamily="18" charset="0"/>
              </a:rPr>
              <a:t>МАЮТЬ  ПЕРЕВАГИ: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</a:rPr>
              <a:t/>
            </a:r>
            <a:br>
              <a:rPr lang="en-US" dirty="0" smtClean="0">
                <a:solidFill>
                  <a:srgbClr val="FF3300"/>
                </a:solidFill>
                <a:latin typeface="Times New Roman" pitchFamily="18" charset="0"/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4" name="Группа 5"/>
          <p:cNvGrpSpPr/>
          <p:nvPr/>
        </p:nvGrpSpPr>
        <p:grpSpPr>
          <a:xfrm>
            <a:off x="-6" y="1938"/>
            <a:ext cx="1619677" cy="6856062"/>
            <a:chOff x="-6" y="1938"/>
            <a:chExt cx="1619677" cy="6856062"/>
          </a:xfrm>
        </p:grpSpPr>
        <p:pic>
          <p:nvPicPr>
            <p:cNvPr id="1031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38"/>
              <a:ext cx="1619671" cy="198690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" y="1530243"/>
              <a:ext cx="1619671" cy="191026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4581128"/>
              <a:ext cx="1619671" cy="227687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" y="3067207"/>
              <a:ext cx="1619671" cy="191026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Группа 37"/>
          <p:cNvGrpSpPr/>
          <p:nvPr/>
        </p:nvGrpSpPr>
        <p:grpSpPr>
          <a:xfrm>
            <a:off x="7524323" y="-1136"/>
            <a:ext cx="1619677" cy="6856062"/>
            <a:chOff x="-6" y="1938"/>
            <a:chExt cx="1619677" cy="6856062"/>
          </a:xfrm>
        </p:grpSpPr>
        <p:pic>
          <p:nvPicPr>
            <p:cNvPr id="39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38"/>
              <a:ext cx="1619671" cy="198690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" y="1530243"/>
              <a:ext cx="1619671" cy="191026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4581128"/>
              <a:ext cx="1619671" cy="227687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" y="3067207"/>
              <a:ext cx="1619671" cy="191026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4" name="Picture 3" descr="C:\Users\ТОЛЯ\Desktop\5555555555\5353207_353198be(1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014932"/>
            <a:ext cx="1440160" cy="1817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" descr="C:\Users\ТОЛЯ\Desktop\5555555555\5353207_353198be(1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775" y="4977473"/>
            <a:ext cx="1440160" cy="1817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" descr="C:\Users\ТОЛЯ\Desktop\5555555555\5353207_353198be(1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935" y="4974399"/>
            <a:ext cx="1440160" cy="1817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" descr="C:\Users\ТОЛЯ\Desktop\5555555555\5353207_353198be(1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873" y="4991270"/>
            <a:ext cx="1440160" cy="1817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" descr="C:\Users\ТОЛЯ\Desktop\5555555555\5353207_353198be(1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965938"/>
            <a:ext cx="1440160" cy="1817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Схема 18"/>
          <p:cNvGraphicFramePr/>
          <p:nvPr/>
        </p:nvGraphicFramePr>
        <p:xfrm>
          <a:off x="1524000" y="1571612"/>
          <a:ext cx="6096000" cy="3889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152043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785918" y="214290"/>
            <a:ext cx="5143536" cy="928710"/>
          </a:xfrm>
        </p:spPr>
        <p:txBody>
          <a:bodyPr/>
          <a:lstStyle/>
          <a:p>
            <a:pPr algn="ctr"/>
            <a:r>
              <a:rPr lang="uk-UA" sz="2800" dirty="0" smtClean="0">
                <a:solidFill>
                  <a:srgbClr val="FF3300"/>
                </a:solidFill>
                <a:latin typeface="Times New Roman" pitchFamily="18" charset="0"/>
              </a:rPr>
              <a:t>Працюю, впроваджуючи:</a:t>
            </a:r>
            <a:r>
              <a:rPr lang="en-US" sz="6000" dirty="0" smtClean="0">
                <a:solidFill>
                  <a:srgbClr val="FF3300"/>
                </a:solidFill>
                <a:latin typeface="Times New Roman" pitchFamily="18" charset="0"/>
              </a:rPr>
              <a:t/>
            </a:r>
            <a:br>
              <a:rPr lang="en-US" sz="6000" dirty="0" smtClean="0">
                <a:solidFill>
                  <a:srgbClr val="FF3300"/>
                </a:solidFill>
                <a:latin typeface="Times New Roman" pitchFamily="18" charset="0"/>
              </a:rPr>
            </a:br>
            <a:endParaRPr lang="ru-RU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4" name="Группа 5"/>
          <p:cNvGrpSpPr/>
          <p:nvPr/>
        </p:nvGrpSpPr>
        <p:grpSpPr>
          <a:xfrm>
            <a:off x="-6" y="1938"/>
            <a:ext cx="1619677" cy="6856062"/>
            <a:chOff x="-6" y="1938"/>
            <a:chExt cx="1619677" cy="6856062"/>
          </a:xfrm>
        </p:grpSpPr>
        <p:pic>
          <p:nvPicPr>
            <p:cNvPr id="1031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38"/>
              <a:ext cx="1619671" cy="198690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" y="1530243"/>
              <a:ext cx="1619671" cy="191026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4581128"/>
              <a:ext cx="1619671" cy="227687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" y="3067207"/>
              <a:ext cx="1619671" cy="191026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Группа 37"/>
          <p:cNvGrpSpPr/>
          <p:nvPr/>
        </p:nvGrpSpPr>
        <p:grpSpPr>
          <a:xfrm>
            <a:off x="7524323" y="-1136"/>
            <a:ext cx="1619677" cy="6856062"/>
            <a:chOff x="-6" y="1938"/>
            <a:chExt cx="1619677" cy="6856062"/>
          </a:xfrm>
        </p:grpSpPr>
        <p:pic>
          <p:nvPicPr>
            <p:cNvPr id="39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38"/>
              <a:ext cx="1619671" cy="198690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" y="1530243"/>
              <a:ext cx="1619671" cy="191026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4581128"/>
              <a:ext cx="1619671" cy="227687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" y="3067207"/>
              <a:ext cx="1619671" cy="191026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4" name="Picture 3" descr="C:\Users\ТОЛЯ\Desktop\5555555555\5353207_353198be(1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014932"/>
            <a:ext cx="1440160" cy="1817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" descr="C:\Users\ТОЛЯ\Desktop\5555555555\5353207_353198be(1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775" y="4977473"/>
            <a:ext cx="1440160" cy="1817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" descr="C:\Users\ТОЛЯ\Desktop\5555555555\5353207_353198be(1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935" y="4974399"/>
            <a:ext cx="1440160" cy="1817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" descr="C:\Users\ТОЛЯ\Desktop\5555555555\5353207_353198be(1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873" y="4991270"/>
            <a:ext cx="1440160" cy="1817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" descr="C:\Users\ТОЛЯ\Desktop\5555555555\5353207_353198be(1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965938"/>
            <a:ext cx="1440160" cy="1817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Блок-схема: типовий процес 19"/>
          <p:cNvSpPr/>
          <p:nvPr/>
        </p:nvSpPr>
        <p:spPr>
          <a:xfrm>
            <a:off x="2214546" y="2928934"/>
            <a:ext cx="1500198" cy="1785950"/>
          </a:xfrm>
          <a:prstGeom prst="flowChartPredefined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100" b="1" dirty="0" smtClean="0">
                <a:solidFill>
                  <a:srgbClr val="FF0000"/>
                </a:solidFill>
                <a:latin typeface="Bodoni MT Black" pitchFamily="18" charset="0"/>
              </a:rPr>
              <a:t>Роботу в парах</a:t>
            </a:r>
          </a:p>
          <a:p>
            <a:r>
              <a:rPr lang="uk-UA" sz="1100" b="1" dirty="0" smtClean="0">
                <a:solidFill>
                  <a:srgbClr val="FF0000"/>
                </a:solidFill>
                <a:latin typeface="Bodoni MT Black" pitchFamily="18" charset="0"/>
              </a:rPr>
              <a:t>Два-чотири-всі разом</a:t>
            </a:r>
          </a:p>
          <a:p>
            <a:r>
              <a:rPr lang="uk-UA" sz="1100" b="1" dirty="0" smtClean="0">
                <a:solidFill>
                  <a:srgbClr val="FF0000"/>
                </a:solidFill>
                <a:latin typeface="Bodoni MT Black" pitchFamily="18" charset="0"/>
              </a:rPr>
              <a:t>Змінні трійки</a:t>
            </a:r>
          </a:p>
          <a:p>
            <a:r>
              <a:rPr lang="uk-UA" sz="1100" b="1" dirty="0" smtClean="0">
                <a:solidFill>
                  <a:srgbClr val="FF0000"/>
                </a:solidFill>
                <a:latin typeface="Bodoni MT Black" pitchFamily="18" charset="0"/>
              </a:rPr>
              <a:t>Перехресні групи</a:t>
            </a:r>
          </a:p>
          <a:p>
            <a:r>
              <a:rPr lang="uk-UA" sz="1100" b="1" dirty="0" smtClean="0">
                <a:solidFill>
                  <a:srgbClr val="FF0000"/>
                </a:solidFill>
                <a:latin typeface="Bodoni MT Black" pitchFamily="18" charset="0"/>
              </a:rPr>
              <a:t>Роботу в малих групах</a:t>
            </a:r>
          </a:p>
          <a:p>
            <a:endParaRPr lang="uk-UA" dirty="0">
              <a:solidFill>
                <a:srgbClr val="FF0000"/>
              </a:solidFill>
              <a:latin typeface="Bodoni MT Black" pitchFamily="18" charset="0"/>
            </a:endParaRPr>
          </a:p>
        </p:txBody>
      </p:sp>
      <p:sp>
        <p:nvSpPr>
          <p:cNvPr id="21" name="Вертикальний сувій 20"/>
          <p:cNvSpPr/>
          <p:nvPr/>
        </p:nvSpPr>
        <p:spPr>
          <a:xfrm>
            <a:off x="3786182" y="928670"/>
            <a:ext cx="1643074" cy="1928826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dirty="0" smtClean="0">
                <a:solidFill>
                  <a:srgbClr val="FF0000"/>
                </a:solidFill>
              </a:rPr>
              <a:t>Коло знань</a:t>
            </a:r>
          </a:p>
          <a:p>
            <a:r>
              <a:rPr lang="uk-UA" sz="1400" dirty="0" smtClean="0">
                <a:solidFill>
                  <a:srgbClr val="FF0000"/>
                </a:solidFill>
              </a:rPr>
              <a:t>Мікрофон</a:t>
            </a:r>
          </a:p>
          <a:p>
            <a:r>
              <a:rPr lang="uk-UA" sz="1400" dirty="0" smtClean="0">
                <a:solidFill>
                  <a:srgbClr val="FF0000"/>
                </a:solidFill>
              </a:rPr>
              <a:t>Мозковий штурм</a:t>
            </a:r>
          </a:p>
          <a:p>
            <a:r>
              <a:rPr lang="uk-UA" sz="1400" dirty="0" smtClean="0">
                <a:solidFill>
                  <a:srgbClr val="FF0000"/>
                </a:solidFill>
              </a:rPr>
              <a:t>Ажурну пилку</a:t>
            </a:r>
          </a:p>
          <a:p>
            <a:r>
              <a:rPr lang="uk-UA" sz="1400" dirty="0" smtClean="0">
                <a:solidFill>
                  <a:srgbClr val="FF0000"/>
                </a:solidFill>
              </a:rPr>
              <a:t>Навчаючи вчуся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2" name="Блок-схема: типовий процес 21"/>
          <p:cNvSpPr/>
          <p:nvPr/>
        </p:nvSpPr>
        <p:spPr>
          <a:xfrm>
            <a:off x="5429256" y="3000372"/>
            <a:ext cx="1785950" cy="1857388"/>
          </a:xfrm>
          <a:prstGeom prst="flowChartPredefinedProcess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200" b="1" dirty="0" smtClean="0">
                <a:solidFill>
                  <a:srgbClr val="008000"/>
                </a:solidFill>
              </a:rPr>
              <a:t>Дебати</a:t>
            </a:r>
          </a:p>
          <a:p>
            <a:r>
              <a:rPr lang="uk-UA" sz="1200" b="1" dirty="0" smtClean="0">
                <a:solidFill>
                  <a:srgbClr val="008000"/>
                </a:solidFill>
              </a:rPr>
              <a:t>Дискусії</a:t>
            </a:r>
          </a:p>
          <a:p>
            <a:r>
              <a:rPr lang="uk-UA" sz="1200" b="1" dirty="0" smtClean="0">
                <a:solidFill>
                  <a:srgbClr val="008000"/>
                </a:solidFill>
              </a:rPr>
              <a:t>Зміни позицію</a:t>
            </a:r>
          </a:p>
          <a:p>
            <a:r>
              <a:rPr lang="uk-UA" sz="1200" b="1" dirty="0" smtClean="0">
                <a:solidFill>
                  <a:srgbClr val="008000"/>
                </a:solidFill>
              </a:rPr>
              <a:t>Займи позицію</a:t>
            </a:r>
          </a:p>
          <a:p>
            <a:r>
              <a:rPr lang="uk-UA" sz="1200" b="1" dirty="0" smtClean="0">
                <a:solidFill>
                  <a:srgbClr val="008000"/>
                </a:solidFill>
              </a:rPr>
              <a:t>Ігрове навчання</a:t>
            </a:r>
          </a:p>
          <a:p>
            <a:r>
              <a:rPr lang="uk-UA" sz="1200" b="1" dirty="0" smtClean="0">
                <a:solidFill>
                  <a:srgbClr val="008000"/>
                </a:solidFill>
              </a:rPr>
              <a:t>Рольові ігри</a:t>
            </a:r>
          </a:p>
          <a:p>
            <a:r>
              <a:rPr lang="uk-UA" sz="1200" b="1" dirty="0" smtClean="0">
                <a:solidFill>
                  <a:srgbClr val="008000"/>
                </a:solidFill>
              </a:rPr>
              <a:t>Імітацію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23" name="Стрілка кутом 22"/>
          <p:cNvSpPr/>
          <p:nvPr/>
        </p:nvSpPr>
        <p:spPr>
          <a:xfrm>
            <a:off x="2571736" y="1785926"/>
            <a:ext cx="1285884" cy="1011556"/>
          </a:xfrm>
          <a:prstGeom prst="bentArrow">
            <a:avLst>
              <a:gd name="adj1" fmla="val 25000"/>
              <a:gd name="adj2" fmla="val 25585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4" name="Стрілка кутом 23"/>
          <p:cNvSpPr/>
          <p:nvPr/>
        </p:nvSpPr>
        <p:spPr>
          <a:xfrm rot="5400000">
            <a:off x="5519268" y="1739539"/>
            <a:ext cx="1071570" cy="124909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043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Вертикальний сувій 26"/>
          <p:cNvSpPr/>
          <p:nvPr/>
        </p:nvSpPr>
        <p:spPr>
          <a:xfrm>
            <a:off x="1714480" y="285728"/>
            <a:ext cx="2143140" cy="307183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r>
              <a:rPr lang="uk-UA" dirty="0" smtClean="0"/>
              <a:t>Робота в</a:t>
            </a:r>
          </a:p>
          <a:p>
            <a:pPr algn="ctr"/>
            <a:r>
              <a:rPr lang="uk-UA" dirty="0" smtClean="0"/>
              <a:t>малих групах</a:t>
            </a:r>
            <a:endParaRPr lang="uk-UA" dirty="0"/>
          </a:p>
        </p:txBody>
      </p:sp>
      <p:grpSp>
        <p:nvGrpSpPr>
          <p:cNvPr id="4" name="Группа 5"/>
          <p:cNvGrpSpPr/>
          <p:nvPr/>
        </p:nvGrpSpPr>
        <p:grpSpPr>
          <a:xfrm>
            <a:off x="-6" y="1938"/>
            <a:ext cx="1619677" cy="6856062"/>
            <a:chOff x="-6" y="1938"/>
            <a:chExt cx="1619677" cy="6856062"/>
          </a:xfrm>
        </p:grpSpPr>
        <p:pic>
          <p:nvPicPr>
            <p:cNvPr id="1031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38"/>
              <a:ext cx="1619671" cy="198690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" y="1530243"/>
              <a:ext cx="1619671" cy="191026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4581128"/>
              <a:ext cx="1619671" cy="227687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" y="3067207"/>
              <a:ext cx="1619671" cy="191026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Группа 37"/>
          <p:cNvGrpSpPr/>
          <p:nvPr/>
        </p:nvGrpSpPr>
        <p:grpSpPr>
          <a:xfrm>
            <a:off x="7524323" y="-1136"/>
            <a:ext cx="1619677" cy="6856062"/>
            <a:chOff x="-6" y="1938"/>
            <a:chExt cx="1619677" cy="6856062"/>
          </a:xfrm>
        </p:grpSpPr>
        <p:pic>
          <p:nvPicPr>
            <p:cNvPr id="39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38"/>
              <a:ext cx="1619671" cy="198690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" y="1530243"/>
              <a:ext cx="1619671" cy="191026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4581128"/>
              <a:ext cx="1619671" cy="227687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" y="3067207"/>
              <a:ext cx="1619671" cy="191026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4" name="Picture 3" descr="C:\Users\ТОЛЯ\Desktop\5555555555\5353207_353198be(1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014932"/>
            <a:ext cx="1440160" cy="1817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" descr="C:\Users\ТОЛЯ\Desktop\5555555555\5353207_353198be(1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6" y="4929198"/>
            <a:ext cx="1440160" cy="1817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" descr="C:\Users\ТОЛЯ\Desktop\5555555555\5353207_353198be(1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60" y="4786322"/>
            <a:ext cx="1440160" cy="1817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" descr="C:\Users\ТОЛЯ\Desktop\5555555555\5353207_353198be(1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873" y="4991270"/>
            <a:ext cx="1440160" cy="1817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" descr="C:\Users\ТОЛЯ\Desktop\5555555555\5353207_353198be(1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965938"/>
            <a:ext cx="1440160" cy="1817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:\Documents and Settings\admin.SERVER.000\Рабочий стол\фото Доскоч Д.І\Camera\20170313_1340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928670"/>
            <a:ext cx="1692000" cy="1208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Вертикальний сувій 27"/>
          <p:cNvSpPr/>
          <p:nvPr/>
        </p:nvSpPr>
        <p:spPr>
          <a:xfrm>
            <a:off x="3357554" y="2214554"/>
            <a:ext cx="2428892" cy="264320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r>
              <a:rPr lang="uk-UA" dirty="0" smtClean="0"/>
              <a:t>Навчаючи вчуся</a:t>
            </a:r>
            <a:endParaRPr lang="uk-UA" dirty="0"/>
          </a:p>
        </p:txBody>
      </p:sp>
      <p:pic>
        <p:nvPicPr>
          <p:cNvPr id="1026" name="Picture 2" descr="C:\Documents and Settings\викладач\Рабочий стол\Доскоч Д.І. фото\Доскоч Д.І.фото\20160309_113116.jpg"/>
          <p:cNvPicPr>
            <a:picLocks noChangeAspect="1" noChangeArrowheads="1"/>
          </p:cNvPicPr>
          <p:nvPr/>
        </p:nvPicPr>
        <p:blipFill>
          <a:blip r:embed="rId5" cstate="print"/>
          <a:srcRect l="16537" t="8820"/>
          <a:stretch>
            <a:fillRect/>
          </a:stretch>
        </p:blipFill>
        <p:spPr bwMode="auto">
          <a:xfrm>
            <a:off x="3714744" y="2571744"/>
            <a:ext cx="1764000" cy="1445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Вертикальний сувій 21"/>
          <p:cNvSpPr/>
          <p:nvPr/>
        </p:nvSpPr>
        <p:spPr>
          <a:xfrm>
            <a:off x="5500694" y="285728"/>
            <a:ext cx="2214578" cy="271464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r>
              <a:rPr lang="uk-UA" dirty="0" smtClean="0"/>
              <a:t>Рольові ігри</a:t>
            </a:r>
            <a:endParaRPr lang="uk-UA" dirty="0"/>
          </a:p>
        </p:txBody>
      </p:sp>
      <p:pic>
        <p:nvPicPr>
          <p:cNvPr id="1028" name="Picture 4" descr="C:\Documents and Settings\викладач\Рабочий стол\Доскоч Д.І. фото\Доскоч Д.І.фото\20160314_150429.jpg"/>
          <p:cNvPicPr>
            <a:picLocks noChangeAspect="1" noChangeArrowheads="1"/>
          </p:cNvPicPr>
          <p:nvPr/>
        </p:nvPicPr>
        <p:blipFill>
          <a:blip r:embed="rId6" cstate="print"/>
          <a:srcRect l="3969" t="29767" r="4749" b="7726"/>
          <a:stretch>
            <a:fillRect/>
          </a:stretch>
        </p:blipFill>
        <p:spPr bwMode="auto">
          <a:xfrm>
            <a:off x="5786446" y="714356"/>
            <a:ext cx="1643074" cy="1500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52043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резентация-укр-8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Презентация-укр-8</Template>
  <TotalTime>172</TotalTime>
  <Words>241</Words>
  <Application>Microsoft Office PowerPoint</Application>
  <PresentationFormat>Екран (4:3)</PresentationFormat>
  <Paragraphs>69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16" baseType="lpstr">
      <vt:lpstr>Презентация-укр-8</vt:lpstr>
      <vt:lpstr>Слайд 1</vt:lpstr>
      <vt:lpstr>Слайд 2</vt:lpstr>
      <vt:lpstr>Проблема, над якою працюю</vt:lpstr>
      <vt:lpstr>Моє педагогічне кредо</vt:lpstr>
      <vt:lpstr>Актуальні питання</vt:lpstr>
      <vt:lpstr>Впроваджую</vt:lpstr>
      <vt:lpstr>ІНТЕРАКТИВНІ ТЕХНОЛОГІЇ  МАЮТЬ  ПЕРЕВАГИ: </vt:lpstr>
      <vt:lpstr>Працюю, впроваджуючи: </vt:lpstr>
      <vt:lpstr>Слайд 9</vt:lpstr>
      <vt:lpstr>Спитай себе, дитино, хто ти є,  І в серці обізветься рідна мова;  І в голосі яснім ім’я твоє  Просяє, наче зірка світанкова</vt:lpstr>
      <vt:lpstr> Народ цю мову прикрашав,  Беріг від роду і до роду.  І в ній відбилася душа  Мого великого народу</vt:lpstr>
      <vt:lpstr>Зустріч із  берегинею усної народної творчості села Горожанка  п. Ганною Кусень</vt:lpstr>
      <vt:lpstr>Міжшкільне методичне об’єднання учителів української мови і літератури</vt:lpstr>
      <vt:lpstr>Учителем не кожен може бути, не кожне серце вміє говорить…</vt:lpstr>
      <vt:lpstr>Учитель лише той, хто вміє чути, окрилити, навчити і любить…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UserXP</dc:creator>
  <cp:lastModifiedBy>shkola</cp:lastModifiedBy>
  <cp:revision>27</cp:revision>
  <dcterms:created xsi:type="dcterms:W3CDTF">2017-11-04T17:56:05Z</dcterms:created>
  <dcterms:modified xsi:type="dcterms:W3CDTF">2017-11-07T11:06:43Z</dcterms:modified>
</cp:coreProperties>
</file>