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0" r:id="rId3"/>
    <p:sldId id="299" r:id="rId4"/>
    <p:sldId id="258" r:id="rId5"/>
    <p:sldId id="301" r:id="rId6"/>
    <p:sldId id="259" r:id="rId7"/>
    <p:sldId id="260" r:id="rId8"/>
    <p:sldId id="284" r:id="rId9"/>
    <p:sldId id="298" r:id="rId10"/>
    <p:sldId id="288" r:id="rId11"/>
    <p:sldId id="287" r:id="rId12"/>
    <p:sldId id="290" r:id="rId13"/>
    <p:sldId id="291" r:id="rId14"/>
    <p:sldId id="289" r:id="rId15"/>
    <p:sldId id="295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D25"/>
    <a:srgbClr val="EAEF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5717" autoAdjust="0"/>
  </p:normalViewPr>
  <p:slideViewPr>
    <p:cSldViewPr>
      <p:cViewPr>
        <p:scale>
          <a:sx n="70" d="100"/>
          <a:sy n="70" d="100"/>
        </p:scale>
        <p:origin x="-1164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F6C1D-3687-4CA4-A89A-4241C7DE183F}" type="doc">
      <dgm:prSet loTypeId="urn:microsoft.com/office/officeart/2005/8/layout/cycle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9A071BB-C006-4CDD-A9E6-D440F234FE96}">
      <dgm:prSet phldrT="[Текст]"/>
      <dgm:spPr/>
      <dgm:t>
        <a:bodyPr/>
        <a:lstStyle/>
        <a:p>
          <a:r>
            <a:rPr lang="uk-UA" baseline="0" dirty="0" smtClean="0">
              <a:solidFill>
                <a:schemeClr val="tx1"/>
              </a:solidFill>
            </a:rPr>
            <a:t>Формування у молодших школярів уявлення про малу батьківщину , як складову Великої Батьківщини</a:t>
          </a:r>
          <a:endParaRPr lang="ru-RU" baseline="0" dirty="0">
            <a:solidFill>
              <a:schemeClr val="tx1"/>
            </a:solidFill>
          </a:endParaRPr>
        </a:p>
      </dgm:t>
    </dgm:pt>
    <dgm:pt modelId="{8B1A6A81-21FD-43EC-851E-CB988A9A971F}" type="parTrans" cxnId="{E48492BE-BC92-4B02-B6ED-28142AE3B617}">
      <dgm:prSet/>
      <dgm:spPr/>
      <dgm:t>
        <a:bodyPr/>
        <a:lstStyle/>
        <a:p>
          <a:endParaRPr lang="ru-RU"/>
        </a:p>
      </dgm:t>
    </dgm:pt>
    <dgm:pt modelId="{F26F5A2B-BF96-48D4-903D-9B7B54074EEC}" type="sibTrans" cxnId="{E48492BE-BC92-4B02-B6ED-28142AE3B617}">
      <dgm:prSet/>
      <dgm:spPr/>
      <dgm:t>
        <a:bodyPr/>
        <a:lstStyle/>
        <a:p>
          <a:endParaRPr lang="ru-RU"/>
        </a:p>
      </dgm:t>
    </dgm:pt>
    <dgm:pt modelId="{7FE3155A-9728-4AAF-99B6-34580B9AA550}">
      <dgm:prSet phldrT="[Текст]" custT="1"/>
      <dgm:spPr/>
      <dgm:t>
        <a:bodyPr/>
        <a:lstStyle/>
        <a:p>
          <a:r>
            <a:rPr lang="uk-UA" sz="1400" baseline="0" dirty="0" smtClean="0">
              <a:solidFill>
                <a:schemeClr val="tx1"/>
              </a:solidFill>
            </a:rPr>
            <a:t>Переконання дитини в необхідності єдності всіх регіонів України, соборності українського сусп</a:t>
          </a:r>
          <a:r>
            <a:rPr lang="uk-UA" sz="1400" dirty="0" smtClean="0">
              <a:solidFill>
                <a:schemeClr val="tx1"/>
              </a:solidFill>
            </a:rPr>
            <a:t>ільства</a:t>
          </a:r>
          <a:endParaRPr lang="ru-RU" sz="1400" dirty="0">
            <a:solidFill>
              <a:schemeClr val="tx1"/>
            </a:solidFill>
          </a:endParaRPr>
        </a:p>
      </dgm:t>
    </dgm:pt>
    <dgm:pt modelId="{A68B1687-95FF-4D63-AEBF-7D5B4AF8275C}" type="parTrans" cxnId="{F2827107-0543-47F6-82D7-4C3D129A822E}">
      <dgm:prSet/>
      <dgm:spPr/>
      <dgm:t>
        <a:bodyPr/>
        <a:lstStyle/>
        <a:p>
          <a:endParaRPr lang="ru-RU"/>
        </a:p>
      </dgm:t>
    </dgm:pt>
    <dgm:pt modelId="{DB50C532-5684-4BB4-8047-78BF4F8435D5}" type="sibTrans" cxnId="{F2827107-0543-47F6-82D7-4C3D129A822E}">
      <dgm:prSet/>
      <dgm:spPr/>
      <dgm:t>
        <a:bodyPr/>
        <a:lstStyle/>
        <a:p>
          <a:endParaRPr lang="ru-RU"/>
        </a:p>
      </dgm:t>
    </dgm:pt>
    <dgm:pt modelId="{58A65488-CDBB-44D7-ACC9-45FF7129B83D}">
      <dgm:prSet phldrT="[Текст]" custT="1"/>
      <dgm:spPr/>
      <dgm:t>
        <a:bodyPr/>
        <a:lstStyle/>
        <a:p>
          <a:r>
            <a:rPr lang="uk-UA" sz="1400" baseline="0" dirty="0" smtClean="0">
              <a:solidFill>
                <a:schemeClr val="tx1"/>
              </a:solidFill>
            </a:rPr>
            <a:t>З'ясування зв'язку між минулим , сьогоденням і майбутнім на прикладі малої батьківщини </a:t>
          </a:r>
          <a:endParaRPr lang="ru-RU" sz="1400" baseline="0" dirty="0">
            <a:solidFill>
              <a:schemeClr val="tx1"/>
            </a:solidFill>
          </a:endParaRPr>
        </a:p>
      </dgm:t>
    </dgm:pt>
    <dgm:pt modelId="{41125F36-A23F-4571-A91E-993EE4F90419}" type="parTrans" cxnId="{601FB02C-8336-48D5-B2A7-9E6A564DFD30}">
      <dgm:prSet/>
      <dgm:spPr/>
      <dgm:t>
        <a:bodyPr/>
        <a:lstStyle/>
        <a:p>
          <a:endParaRPr lang="ru-RU"/>
        </a:p>
      </dgm:t>
    </dgm:pt>
    <dgm:pt modelId="{50367B29-24CB-4780-A091-1632C9A45763}" type="sibTrans" cxnId="{601FB02C-8336-48D5-B2A7-9E6A564DFD30}">
      <dgm:prSet/>
      <dgm:spPr/>
      <dgm:t>
        <a:bodyPr/>
        <a:lstStyle/>
        <a:p>
          <a:endParaRPr lang="ru-RU"/>
        </a:p>
      </dgm:t>
    </dgm:pt>
    <dgm:pt modelId="{A620266F-4FAD-4B4B-AAF7-0177A36E3F1A}">
      <dgm:prSet phldrT="[Текст]" custT="1"/>
      <dgm:spPr/>
      <dgm:t>
        <a:bodyPr/>
        <a:lstStyle/>
        <a:p>
          <a:r>
            <a:rPr lang="uk-UA" sz="1400" baseline="0" dirty="0" smtClean="0">
              <a:solidFill>
                <a:schemeClr val="tx1"/>
              </a:solidFill>
            </a:rPr>
            <a:t>Виховання у дитини любові до батьківщини, рідного краю, міста, вулиці, домівки, сім'ї</a:t>
          </a:r>
          <a:endParaRPr lang="ru-RU" sz="1400" baseline="0" dirty="0">
            <a:solidFill>
              <a:schemeClr val="tx1"/>
            </a:solidFill>
          </a:endParaRPr>
        </a:p>
      </dgm:t>
    </dgm:pt>
    <dgm:pt modelId="{2051879E-968D-4A9A-9699-0C173EFCDDEE}" type="parTrans" cxnId="{38149EB4-6AF0-4B82-BE4A-0C71E5BCF29D}">
      <dgm:prSet/>
      <dgm:spPr/>
      <dgm:t>
        <a:bodyPr/>
        <a:lstStyle/>
        <a:p>
          <a:endParaRPr lang="ru-RU"/>
        </a:p>
      </dgm:t>
    </dgm:pt>
    <dgm:pt modelId="{2F33AEA1-1C3B-4F56-97CF-F3868B989D30}" type="sibTrans" cxnId="{38149EB4-6AF0-4B82-BE4A-0C71E5BCF29D}">
      <dgm:prSet/>
      <dgm:spPr/>
      <dgm:t>
        <a:bodyPr/>
        <a:lstStyle/>
        <a:p>
          <a:endParaRPr lang="ru-RU"/>
        </a:p>
      </dgm:t>
    </dgm:pt>
    <dgm:pt modelId="{45F01A8F-AA35-4F13-A167-E0C1BFFFBB6B}">
      <dgm:prSet phldrT="[Текст]" custT="1"/>
      <dgm:spPr/>
      <dgm:t>
        <a:bodyPr/>
        <a:lstStyle/>
        <a:p>
          <a:r>
            <a:rPr lang="uk-UA" sz="1400" baseline="0" dirty="0" smtClean="0">
              <a:solidFill>
                <a:schemeClr val="tx1"/>
              </a:solidFill>
            </a:rPr>
            <a:t>Формування любові до рідної національної культури та пошани до культури інших народів, які живуть в Україні</a:t>
          </a:r>
          <a:endParaRPr lang="ru-RU" sz="1400" baseline="0" dirty="0">
            <a:solidFill>
              <a:schemeClr val="tx1"/>
            </a:solidFill>
          </a:endParaRPr>
        </a:p>
      </dgm:t>
    </dgm:pt>
    <dgm:pt modelId="{8894184E-651E-476E-B873-A2F66C3EE0C1}" type="parTrans" cxnId="{5FE3A109-6BF3-48E0-897A-FD3AA4C47F07}">
      <dgm:prSet/>
      <dgm:spPr/>
      <dgm:t>
        <a:bodyPr/>
        <a:lstStyle/>
        <a:p>
          <a:endParaRPr lang="ru-RU"/>
        </a:p>
      </dgm:t>
    </dgm:pt>
    <dgm:pt modelId="{941C607F-44B8-476F-A597-C61B20A11E4C}" type="sibTrans" cxnId="{5FE3A109-6BF3-48E0-897A-FD3AA4C47F07}">
      <dgm:prSet/>
      <dgm:spPr/>
      <dgm:t>
        <a:bodyPr/>
        <a:lstStyle/>
        <a:p>
          <a:endParaRPr lang="ru-RU"/>
        </a:p>
      </dgm:t>
    </dgm:pt>
    <dgm:pt modelId="{4949D0E5-904A-433A-84B5-2A8254FD4D80}" type="pres">
      <dgm:prSet presAssocID="{ABDF6C1D-3687-4CA4-A89A-4241C7DE183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67B1C2-04FA-4C82-B963-DF64C0DA2B88}" type="pres">
      <dgm:prSet presAssocID="{ABDF6C1D-3687-4CA4-A89A-4241C7DE183F}" presName="cycle" presStyleCnt="0"/>
      <dgm:spPr/>
    </dgm:pt>
    <dgm:pt modelId="{C694D762-02F6-4BDD-8FCF-EA1AAD29C596}" type="pres">
      <dgm:prSet presAssocID="{79A071BB-C006-4CDD-A9E6-D440F234FE96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AF9C7-E6DF-49BF-B97A-98635BC17426}" type="pres">
      <dgm:prSet presAssocID="{F26F5A2B-BF96-48D4-903D-9B7B54074EEC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F9A62CEB-9B86-4E89-BDC7-1FECEADADF19}" type="pres">
      <dgm:prSet presAssocID="{7FE3155A-9728-4AAF-99B6-34580B9AA550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DB35B5-8B43-4B3A-A54A-83188F21FC44}" type="pres">
      <dgm:prSet presAssocID="{58A65488-CDBB-44D7-ACC9-45FF7129B83D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CF733-649C-459C-9A54-6B97213723C7}" type="pres">
      <dgm:prSet presAssocID="{A620266F-4FAD-4B4B-AAF7-0177A36E3F1A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27682-0323-4765-9731-A3A28BFA9BB7}" type="pres">
      <dgm:prSet presAssocID="{45F01A8F-AA35-4F13-A167-E0C1BFFFBB6B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827107-0543-47F6-82D7-4C3D129A822E}" srcId="{ABDF6C1D-3687-4CA4-A89A-4241C7DE183F}" destId="{7FE3155A-9728-4AAF-99B6-34580B9AA550}" srcOrd="1" destOrd="0" parTransId="{A68B1687-95FF-4D63-AEBF-7D5B4AF8275C}" sibTransId="{DB50C532-5684-4BB4-8047-78BF4F8435D5}"/>
    <dgm:cxn modelId="{38149EB4-6AF0-4B82-BE4A-0C71E5BCF29D}" srcId="{ABDF6C1D-3687-4CA4-A89A-4241C7DE183F}" destId="{A620266F-4FAD-4B4B-AAF7-0177A36E3F1A}" srcOrd="3" destOrd="0" parTransId="{2051879E-968D-4A9A-9699-0C173EFCDDEE}" sibTransId="{2F33AEA1-1C3B-4F56-97CF-F3868B989D30}"/>
    <dgm:cxn modelId="{CB9F33FC-78CC-464C-B982-1893CA249182}" type="presOf" srcId="{F26F5A2B-BF96-48D4-903D-9B7B54074EEC}" destId="{002AF9C7-E6DF-49BF-B97A-98635BC17426}" srcOrd="0" destOrd="0" presId="urn:microsoft.com/office/officeart/2005/8/layout/cycle3"/>
    <dgm:cxn modelId="{2090EE77-2FB7-48F3-9A9A-799EED91F5D2}" type="presOf" srcId="{79A071BB-C006-4CDD-A9E6-D440F234FE96}" destId="{C694D762-02F6-4BDD-8FCF-EA1AAD29C596}" srcOrd="0" destOrd="0" presId="urn:microsoft.com/office/officeart/2005/8/layout/cycle3"/>
    <dgm:cxn modelId="{8C259ECA-AFC5-4BA4-8F13-C73D9F751972}" type="presOf" srcId="{ABDF6C1D-3687-4CA4-A89A-4241C7DE183F}" destId="{4949D0E5-904A-433A-84B5-2A8254FD4D80}" srcOrd="0" destOrd="0" presId="urn:microsoft.com/office/officeart/2005/8/layout/cycle3"/>
    <dgm:cxn modelId="{46D25627-0176-4582-9CB9-A82E236E0766}" type="presOf" srcId="{7FE3155A-9728-4AAF-99B6-34580B9AA550}" destId="{F9A62CEB-9B86-4E89-BDC7-1FECEADADF19}" srcOrd="0" destOrd="0" presId="urn:microsoft.com/office/officeart/2005/8/layout/cycle3"/>
    <dgm:cxn modelId="{A27FF201-DA91-4768-8B1F-B70E5DFA9AE5}" type="presOf" srcId="{A620266F-4FAD-4B4B-AAF7-0177A36E3F1A}" destId="{349CF733-649C-459C-9A54-6B97213723C7}" srcOrd="0" destOrd="0" presId="urn:microsoft.com/office/officeart/2005/8/layout/cycle3"/>
    <dgm:cxn modelId="{424F5C8E-AAE8-49E4-B5BF-84DDDC2333DF}" type="presOf" srcId="{58A65488-CDBB-44D7-ACC9-45FF7129B83D}" destId="{C9DB35B5-8B43-4B3A-A54A-83188F21FC44}" srcOrd="0" destOrd="0" presId="urn:microsoft.com/office/officeart/2005/8/layout/cycle3"/>
    <dgm:cxn modelId="{95CCFB19-F520-4011-935F-3464BF8F1D94}" type="presOf" srcId="{45F01A8F-AA35-4F13-A167-E0C1BFFFBB6B}" destId="{17827682-0323-4765-9731-A3A28BFA9BB7}" srcOrd="0" destOrd="0" presId="urn:microsoft.com/office/officeart/2005/8/layout/cycle3"/>
    <dgm:cxn modelId="{E48492BE-BC92-4B02-B6ED-28142AE3B617}" srcId="{ABDF6C1D-3687-4CA4-A89A-4241C7DE183F}" destId="{79A071BB-C006-4CDD-A9E6-D440F234FE96}" srcOrd="0" destOrd="0" parTransId="{8B1A6A81-21FD-43EC-851E-CB988A9A971F}" sibTransId="{F26F5A2B-BF96-48D4-903D-9B7B54074EEC}"/>
    <dgm:cxn modelId="{601FB02C-8336-48D5-B2A7-9E6A564DFD30}" srcId="{ABDF6C1D-3687-4CA4-A89A-4241C7DE183F}" destId="{58A65488-CDBB-44D7-ACC9-45FF7129B83D}" srcOrd="2" destOrd="0" parTransId="{41125F36-A23F-4571-A91E-993EE4F90419}" sibTransId="{50367B29-24CB-4780-A091-1632C9A45763}"/>
    <dgm:cxn modelId="{5FE3A109-6BF3-48E0-897A-FD3AA4C47F07}" srcId="{ABDF6C1D-3687-4CA4-A89A-4241C7DE183F}" destId="{45F01A8F-AA35-4F13-A167-E0C1BFFFBB6B}" srcOrd="4" destOrd="0" parTransId="{8894184E-651E-476E-B873-A2F66C3EE0C1}" sibTransId="{941C607F-44B8-476F-A597-C61B20A11E4C}"/>
    <dgm:cxn modelId="{123DE08D-1675-494B-B760-FAAA99F546CA}" type="presParOf" srcId="{4949D0E5-904A-433A-84B5-2A8254FD4D80}" destId="{0D67B1C2-04FA-4C82-B963-DF64C0DA2B88}" srcOrd="0" destOrd="0" presId="urn:microsoft.com/office/officeart/2005/8/layout/cycle3"/>
    <dgm:cxn modelId="{3512C7BF-3A07-4695-A91B-6FCDD3ED102D}" type="presParOf" srcId="{0D67B1C2-04FA-4C82-B963-DF64C0DA2B88}" destId="{C694D762-02F6-4BDD-8FCF-EA1AAD29C596}" srcOrd="0" destOrd="0" presId="urn:microsoft.com/office/officeart/2005/8/layout/cycle3"/>
    <dgm:cxn modelId="{DBD48DDA-BFBF-4FA2-874B-F17339E0F4D5}" type="presParOf" srcId="{0D67B1C2-04FA-4C82-B963-DF64C0DA2B88}" destId="{002AF9C7-E6DF-49BF-B97A-98635BC17426}" srcOrd="1" destOrd="0" presId="urn:microsoft.com/office/officeart/2005/8/layout/cycle3"/>
    <dgm:cxn modelId="{31D6CEFC-706F-4B5B-8E2C-FA07BC124361}" type="presParOf" srcId="{0D67B1C2-04FA-4C82-B963-DF64C0DA2B88}" destId="{F9A62CEB-9B86-4E89-BDC7-1FECEADADF19}" srcOrd="2" destOrd="0" presId="urn:microsoft.com/office/officeart/2005/8/layout/cycle3"/>
    <dgm:cxn modelId="{04B32C9B-E99F-4B87-8E2D-FBCD3F979E99}" type="presParOf" srcId="{0D67B1C2-04FA-4C82-B963-DF64C0DA2B88}" destId="{C9DB35B5-8B43-4B3A-A54A-83188F21FC44}" srcOrd="3" destOrd="0" presId="urn:microsoft.com/office/officeart/2005/8/layout/cycle3"/>
    <dgm:cxn modelId="{CBE7F5C4-C188-4471-93F8-94E1988F4340}" type="presParOf" srcId="{0D67B1C2-04FA-4C82-B963-DF64C0DA2B88}" destId="{349CF733-649C-459C-9A54-6B97213723C7}" srcOrd="4" destOrd="0" presId="urn:microsoft.com/office/officeart/2005/8/layout/cycle3"/>
    <dgm:cxn modelId="{A46575F8-7951-41EF-923B-84A62FFDC74C}" type="presParOf" srcId="{0D67B1C2-04FA-4C82-B963-DF64C0DA2B88}" destId="{17827682-0323-4765-9731-A3A28BFA9BB7}" srcOrd="5" destOrd="0" presId="urn:microsoft.com/office/officeart/2005/8/layout/cycle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8D0651-5D34-414A-B662-E16DD96A04A4}" type="doc">
      <dgm:prSet loTypeId="urn:microsoft.com/office/officeart/2005/8/layout/pyramid3" loCatId="pyramid" qsTypeId="urn:microsoft.com/office/officeart/2005/8/quickstyle/simple4" qsCatId="simple" csTypeId="urn:microsoft.com/office/officeart/2005/8/colors/colorful5" csCatId="colorful" phldr="1"/>
      <dgm:spPr/>
    </dgm:pt>
    <dgm:pt modelId="{242B9B54-BBE9-402C-850F-51F912861201}">
      <dgm:prSet phldrT="[Текст]" custT="1"/>
      <dgm:spPr/>
      <dgm:t>
        <a:bodyPr/>
        <a:lstStyle/>
        <a:p>
          <a:r>
            <a:rPr lang="uk-UA" sz="3600" b="1" dirty="0" smtClean="0"/>
            <a:t>Країна</a:t>
          </a:r>
          <a:r>
            <a:rPr lang="uk-UA" sz="5200" dirty="0" smtClean="0"/>
            <a:t> </a:t>
          </a:r>
          <a:endParaRPr lang="ru-RU" sz="5200" dirty="0"/>
        </a:p>
      </dgm:t>
    </dgm:pt>
    <dgm:pt modelId="{31AE78C1-3A16-435C-BAA3-9F943850F8DC}" type="parTrans" cxnId="{EFBB6A5D-4591-4711-BB5A-838E4040ACB3}">
      <dgm:prSet/>
      <dgm:spPr/>
      <dgm:t>
        <a:bodyPr/>
        <a:lstStyle/>
        <a:p>
          <a:endParaRPr lang="ru-RU"/>
        </a:p>
      </dgm:t>
    </dgm:pt>
    <dgm:pt modelId="{E584FE00-2A2D-4223-AB01-A46BA9E38F2C}" type="sibTrans" cxnId="{EFBB6A5D-4591-4711-BB5A-838E4040ACB3}">
      <dgm:prSet/>
      <dgm:spPr/>
      <dgm:t>
        <a:bodyPr/>
        <a:lstStyle/>
        <a:p>
          <a:endParaRPr lang="ru-RU"/>
        </a:p>
      </dgm:t>
    </dgm:pt>
    <dgm:pt modelId="{307FEF7A-A550-45A8-90CE-E2B76FB16EEA}">
      <dgm:prSet phldrT="[Текст]" custT="1"/>
      <dgm:spPr/>
      <dgm:t>
        <a:bodyPr/>
        <a:lstStyle/>
        <a:p>
          <a:r>
            <a:rPr lang="uk-UA" sz="2000" b="1" dirty="0" smtClean="0"/>
            <a:t>Домівка</a:t>
          </a:r>
          <a:r>
            <a:rPr lang="uk-UA" sz="1800" b="1" dirty="0" smtClean="0"/>
            <a:t> </a:t>
          </a:r>
          <a:endParaRPr lang="ru-RU" sz="1800" b="1" dirty="0"/>
        </a:p>
      </dgm:t>
    </dgm:pt>
    <dgm:pt modelId="{B73C05F8-23D8-4D59-9D9B-ED59B7A388E9}" type="parTrans" cxnId="{975D7FE4-070B-4A99-AA97-03B000BAC4AE}">
      <dgm:prSet/>
      <dgm:spPr/>
      <dgm:t>
        <a:bodyPr/>
        <a:lstStyle/>
        <a:p>
          <a:endParaRPr lang="ru-RU"/>
        </a:p>
      </dgm:t>
    </dgm:pt>
    <dgm:pt modelId="{51B1EB2D-27F5-41B4-B8A3-AFE460B48880}" type="sibTrans" cxnId="{975D7FE4-070B-4A99-AA97-03B000BAC4AE}">
      <dgm:prSet/>
      <dgm:spPr/>
      <dgm:t>
        <a:bodyPr/>
        <a:lstStyle/>
        <a:p>
          <a:endParaRPr lang="ru-RU"/>
        </a:p>
      </dgm:t>
    </dgm:pt>
    <dgm:pt modelId="{E6590078-BF21-4FC4-9C2D-F1FFF4E5BBAA}">
      <dgm:prSet phldrT="[Текст]" custT="1"/>
      <dgm:spPr/>
      <dgm:t>
        <a:bodyPr/>
        <a:lstStyle/>
        <a:p>
          <a:r>
            <a:rPr lang="uk-UA" sz="1800" b="1" dirty="0" smtClean="0"/>
            <a:t>Родина</a:t>
          </a:r>
        </a:p>
        <a:p>
          <a:endParaRPr lang="ru-RU" sz="1800" dirty="0"/>
        </a:p>
      </dgm:t>
    </dgm:pt>
    <dgm:pt modelId="{C01276E6-50B2-45DE-B46D-D9F01A7A7CEA}" type="parTrans" cxnId="{8F56E6C1-EEA2-4D04-B32D-05EAFB78D04A}">
      <dgm:prSet/>
      <dgm:spPr/>
      <dgm:t>
        <a:bodyPr/>
        <a:lstStyle/>
        <a:p>
          <a:endParaRPr lang="ru-RU"/>
        </a:p>
      </dgm:t>
    </dgm:pt>
    <dgm:pt modelId="{D62F0BC7-1782-41D4-8D5B-6557EA3CEF38}" type="sibTrans" cxnId="{8F56E6C1-EEA2-4D04-B32D-05EAFB78D04A}">
      <dgm:prSet/>
      <dgm:spPr/>
      <dgm:t>
        <a:bodyPr/>
        <a:lstStyle/>
        <a:p>
          <a:endParaRPr lang="ru-RU"/>
        </a:p>
      </dgm:t>
    </dgm:pt>
    <dgm:pt modelId="{F15ECACA-2922-49C5-A17D-B090D8BF4134}">
      <dgm:prSet phldrT="[Текст]" custT="1"/>
      <dgm:spPr/>
      <dgm:t>
        <a:bodyPr/>
        <a:lstStyle/>
        <a:p>
          <a:r>
            <a:rPr lang="uk-UA" sz="2400" b="1" dirty="0" smtClean="0"/>
            <a:t>Вулиця</a:t>
          </a:r>
          <a:r>
            <a:rPr lang="uk-UA" sz="2000" b="1" dirty="0" smtClean="0"/>
            <a:t> </a:t>
          </a:r>
          <a:endParaRPr lang="ru-RU" sz="2000" dirty="0"/>
        </a:p>
      </dgm:t>
    </dgm:pt>
    <dgm:pt modelId="{C697A0C2-B3CB-4FC1-AE3D-72B26A30450C}" type="parTrans" cxnId="{BDFC8EDB-17CD-429A-A1D5-CD4AD73EF799}">
      <dgm:prSet/>
      <dgm:spPr/>
      <dgm:t>
        <a:bodyPr/>
        <a:lstStyle/>
        <a:p>
          <a:endParaRPr lang="ru-RU"/>
        </a:p>
      </dgm:t>
    </dgm:pt>
    <dgm:pt modelId="{35F62071-0384-4D0C-B7C7-6E122C7C04FA}" type="sibTrans" cxnId="{BDFC8EDB-17CD-429A-A1D5-CD4AD73EF799}">
      <dgm:prSet/>
      <dgm:spPr/>
      <dgm:t>
        <a:bodyPr/>
        <a:lstStyle/>
        <a:p>
          <a:endParaRPr lang="ru-RU"/>
        </a:p>
      </dgm:t>
    </dgm:pt>
    <dgm:pt modelId="{2E1DEE15-28DF-445F-8BD3-ADAC1FBEF672}">
      <dgm:prSet phldrT="[Текст]" custT="1"/>
      <dgm:spPr/>
      <dgm:t>
        <a:bodyPr/>
        <a:lstStyle/>
        <a:p>
          <a:r>
            <a:rPr lang="uk-UA" sz="2800" b="1" dirty="0" smtClean="0"/>
            <a:t>Місто (село)</a:t>
          </a:r>
          <a:endParaRPr lang="ru-RU" sz="2800" b="1" dirty="0"/>
        </a:p>
      </dgm:t>
    </dgm:pt>
    <dgm:pt modelId="{8407BE19-F2AF-4487-BB75-1EC406870A3A}" type="parTrans" cxnId="{34968BF0-9936-4240-95FD-44D773FEA4D0}">
      <dgm:prSet/>
      <dgm:spPr/>
      <dgm:t>
        <a:bodyPr/>
        <a:lstStyle/>
        <a:p>
          <a:endParaRPr lang="ru-RU"/>
        </a:p>
      </dgm:t>
    </dgm:pt>
    <dgm:pt modelId="{EDF4F572-97B4-4D19-BC7F-578572162193}" type="sibTrans" cxnId="{34968BF0-9936-4240-95FD-44D773FEA4D0}">
      <dgm:prSet/>
      <dgm:spPr/>
      <dgm:t>
        <a:bodyPr/>
        <a:lstStyle/>
        <a:p>
          <a:endParaRPr lang="ru-RU"/>
        </a:p>
      </dgm:t>
    </dgm:pt>
    <dgm:pt modelId="{92868A58-229A-4CFD-82CE-C7FCC0C03C80}">
      <dgm:prSet phldrT="[Текст]" custT="1"/>
      <dgm:spPr/>
      <dgm:t>
        <a:bodyPr/>
        <a:lstStyle/>
        <a:p>
          <a:r>
            <a:rPr lang="uk-UA" sz="3200" b="1" dirty="0" smtClean="0"/>
            <a:t>Регіон</a:t>
          </a:r>
          <a:r>
            <a:rPr lang="uk-UA" sz="5200" dirty="0" smtClean="0"/>
            <a:t> </a:t>
          </a:r>
          <a:endParaRPr lang="ru-RU" sz="5200" dirty="0"/>
        </a:p>
      </dgm:t>
    </dgm:pt>
    <dgm:pt modelId="{64290EEC-BE65-4726-9CA0-8030887226C5}" type="parTrans" cxnId="{C31974AB-4B99-4B07-883D-64BD4B836E08}">
      <dgm:prSet/>
      <dgm:spPr/>
      <dgm:t>
        <a:bodyPr/>
        <a:lstStyle/>
        <a:p>
          <a:endParaRPr lang="ru-RU"/>
        </a:p>
      </dgm:t>
    </dgm:pt>
    <dgm:pt modelId="{4A417209-A044-4837-AC26-671066450899}" type="sibTrans" cxnId="{C31974AB-4B99-4B07-883D-64BD4B836E08}">
      <dgm:prSet/>
      <dgm:spPr/>
      <dgm:t>
        <a:bodyPr/>
        <a:lstStyle/>
        <a:p>
          <a:endParaRPr lang="ru-RU"/>
        </a:p>
      </dgm:t>
    </dgm:pt>
    <dgm:pt modelId="{2C72336C-1213-42BC-B3E0-8D7E88F5A4A6}" type="pres">
      <dgm:prSet presAssocID="{FC8D0651-5D34-414A-B662-E16DD96A04A4}" presName="Name0" presStyleCnt="0">
        <dgm:presLayoutVars>
          <dgm:dir/>
          <dgm:animLvl val="lvl"/>
          <dgm:resizeHandles val="exact"/>
        </dgm:presLayoutVars>
      </dgm:prSet>
      <dgm:spPr/>
    </dgm:pt>
    <dgm:pt modelId="{22DC32F1-DB54-4FF9-B88E-729D61B5369D}" type="pres">
      <dgm:prSet presAssocID="{242B9B54-BBE9-402C-850F-51F912861201}" presName="Name8" presStyleCnt="0"/>
      <dgm:spPr/>
    </dgm:pt>
    <dgm:pt modelId="{49708662-AC8C-4C9B-BD0A-34CB1B08D1E1}" type="pres">
      <dgm:prSet presAssocID="{242B9B54-BBE9-402C-850F-51F912861201}" presName="level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6961F-9411-48C8-A4DC-AE62546560F3}" type="pres">
      <dgm:prSet presAssocID="{242B9B54-BBE9-402C-850F-51F91286120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4197E-76ED-4625-ACC5-866954F0C333}" type="pres">
      <dgm:prSet presAssocID="{92868A58-229A-4CFD-82CE-C7FCC0C03C80}" presName="Name8" presStyleCnt="0"/>
      <dgm:spPr/>
    </dgm:pt>
    <dgm:pt modelId="{78A19D7B-9409-410A-B16E-FC2DC6AF3FF5}" type="pres">
      <dgm:prSet presAssocID="{92868A58-229A-4CFD-82CE-C7FCC0C03C80}" presName="level" presStyleLbl="node1" presStyleIdx="1" presStyleCnt="6" custLinFactNeighborX="256" custLinFactNeighborY="-13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F1D69F-A6A3-410F-AA68-FF4DBFDB6A9C}" type="pres">
      <dgm:prSet presAssocID="{92868A58-229A-4CFD-82CE-C7FCC0C03C8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1ABC72-80A4-4CE1-BE60-04DEF6BFDEE3}" type="pres">
      <dgm:prSet presAssocID="{2E1DEE15-28DF-445F-8BD3-ADAC1FBEF672}" presName="Name8" presStyleCnt="0"/>
      <dgm:spPr/>
    </dgm:pt>
    <dgm:pt modelId="{784BD0EE-D723-43D3-B240-D41458C179B6}" type="pres">
      <dgm:prSet presAssocID="{2E1DEE15-28DF-445F-8BD3-ADAC1FBEF672}" presName="level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AED3E-7FB6-497D-8CFE-439C57358AFF}" type="pres">
      <dgm:prSet presAssocID="{2E1DEE15-28DF-445F-8BD3-ADAC1FBEF67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370FC-F3BD-483C-85D1-D80603FCA61C}" type="pres">
      <dgm:prSet presAssocID="{F15ECACA-2922-49C5-A17D-B090D8BF4134}" presName="Name8" presStyleCnt="0"/>
      <dgm:spPr/>
    </dgm:pt>
    <dgm:pt modelId="{DD250C06-F38C-49DF-B73D-DA1304E79B88}" type="pres">
      <dgm:prSet presAssocID="{F15ECACA-2922-49C5-A17D-B090D8BF4134}" presName="level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5BAC6-0EA7-4B19-9BC2-4F10884525F4}" type="pres">
      <dgm:prSet presAssocID="{F15ECACA-2922-49C5-A17D-B090D8BF413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BFFF5-8499-463B-9BDB-886E85A97FE6}" type="pres">
      <dgm:prSet presAssocID="{307FEF7A-A550-45A8-90CE-E2B76FB16EEA}" presName="Name8" presStyleCnt="0"/>
      <dgm:spPr/>
    </dgm:pt>
    <dgm:pt modelId="{0F3006F4-000D-487C-8F8B-3D1C26413556}" type="pres">
      <dgm:prSet presAssocID="{307FEF7A-A550-45A8-90CE-E2B76FB16EEA}" presName="level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AEB7F-7127-49B3-8E21-2F80E19B8A05}" type="pres">
      <dgm:prSet presAssocID="{307FEF7A-A550-45A8-90CE-E2B76FB16EE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6A189-F729-41C9-B233-FD14282E5CD6}" type="pres">
      <dgm:prSet presAssocID="{E6590078-BF21-4FC4-9C2D-F1FFF4E5BBAA}" presName="Name8" presStyleCnt="0"/>
      <dgm:spPr/>
    </dgm:pt>
    <dgm:pt modelId="{8F041891-7DE3-427F-8A1B-F5FB054A2D71}" type="pres">
      <dgm:prSet presAssocID="{E6590078-BF21-4FC4-9C2D-F1FFF4E5BBAA}" presName="level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FDC1FC-4213-4CAF-8BCE-EB055A984CA1}" type="pres">
      <dgm:prSet presAssocID="{E6590078-BF21-4FC4-9C2D-F1FFF4E5BBA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80E923-88DB-42EA-9AD5-322842D283EE}" type="presOf" srcId="{307FEF7A-A550-45A8-90CE-E2B76FB16EEA}" destId="{58EAEB7F-7127-49B3-8E21-2F80E19B8A05}" srcOrd="1" destOrd="0" presId="urn:microsoft.com/office/officeart/2005/8/layout/pyramid3"/>
    <dgm:cxn modelId="{7E0A90DC-688D-4B59-A110-F70888439EA6}" type="presOf" srcId="{92868A58-229A-4CFD-82CE-C7FCC0C03C80}" destId="{1AF1D69F-A6A3-410F-AA68-FF4DBFDB6A9C}" srcOrd="1" destOrd="0" presId="urn:microsoft.com/office/officeart/2005/8/layout/pyramid3"/>
    <dgm:cxn modelId="{8C45B7B8-B903-499C-B4C9-4D36FFA81095}" type="presOf" srcId="{2E1DEE15-28DF-445F-8BD3-ADAC1FBEF672}" destId="{122AED3E-7FB6-497D-8CFE-439C57358AFF}" srcOrd="1" destOrd="0" presId="urn:microsoft.com/office/officeart/2005/8/layout/pyramid3"/>
    <dgm:cxn modelId="{B5C18724-9D49-452D-AC4F-19940BAD5FA4}" type="presOf" srcId="{E6590078-BF21-4FC4-9C2D-F1FFF4E5BBAA}" destId="{24FDC1FC-4213-4CAF-8BCE-EB055A984CA1}" srcOrd="1" destOrd="0" presId="urn:microsoft.com/office/officeart/2005/8/layout/pyramid3"/>
    <dgm:cxn modelId="{45C25C1B-6FC5-4557-9560-7B19ECFFD6AA}" type="presOf" srcId="{2E1DEE15-28DF-445F-8BD3-ADAC1FBEF672}" destId="{784BD0EE-D723-43D3-B240-D41458C179B6}" srcOrd="0" destOrd="0" presId="urn:microsoft.com/office/officeart/2005/8/layout/pyramid3"/>
    <dgm:cxn modelId="{975D7FE4-070B-4A99-AA97-03B000BAC4AE}" srcId="{FC8D0651-5D34-414A-B662-E16DD96A04A4}" destId="{307FEF7A-A550-45A8-90CE-E2B76FB16EEA}" srcOrd="4" destOrd="0" parTransId="{B73C05F8-23D8-4D59-9D9B-ED59B7A388E9}" sibTransId="{51B1EB2D-27F5-41B4-B8A3-AFE460B48880}"/>
    <dgm:cxn modelId="{5A5557BE-FB27-4B6F-BF96-A41D4EC20454}" type="presOf" srcId="{242B9B54-BBE9-402C-850F-51F912861201}" destId="{49708662-AC8C-4C9B-BD0A-34CB1B08D1E1}" srcOrd="0" destOrd="0" presId="urn:microsoft.com/office/officeart/2005/8/layout/pyramid3"/>
    <dgm:cxn modelId="{B03EE4C4-39EA-4EB0-9B92-43F46381CBB3}" type="presOf" srcId="{E6590078-BF21-4FC4-9C2D-F1FFF4E5BBAA}" destId="{8F041891-7DE3-427F-8A1B-F5FB054A2D71}" srcOrd="0" destOrd="0" presId="urn:microsoft.com/office/officeart/2005/8/layout/pyramid3"/>
    <dgm:cxn modelId="{BDFC8EDB-17CD-429A-A1D5-CD4AD73EF799}" srcId="{FC8D0651-5D34-414A-B662-E16DD96A04A4}" destId="{F15ECACA-2922-49C5-A17D-B090D8BF4134}" srcOrd="3" destOrd="0" parTransId="{C697A0C2-B3CB-4FC1-AE3D-72B26A30450C}" sibTransId="{35F62071-0384-4D0C-B7C7-6E122C7C04FA}"/>
    <dgm:cxn modelId="{8F56E6C1-EEA2-4D04-B32D-05EAFB78D04A}" srcId="{FC8D0651-5D34-414A-B662-E16DD96A04A4}" destId="{E6590078-BF21-4FC4-9C2D-F1FFF4E5BBAA}" srcOrd="5" destOrd="0" parTransId="{C01276E6-50B2-45DE-B46D-D9F01A7A7CEA}" sibTransId="{D62F0BC7-1782-41D4-8D5B-6557EA3CEF38}"/>
    <dgm:cxn modelId="{9CBD5CA8-F68D-4C19-912F-D4B6935884A3}" type="presOf" srcId="{307FEF7A-A550-45A8-90CE-E2B76FB16EEA}" destId="{0F3006F4-000D-487C-8F8B-3D1C26413556}" srcOrd="0" destOrd="0" presId="urn:microsoft.com/office/officeart/2005/8/layout/pyramid3"/>
    <dgm:cxn modelId="{F6E21DD4-9C2B-471C-BD47-EEF50DCFA612}" type="presOf" srcId="{FC8D0651-5D34-414A-B662-E16DD96A04A4}" destId="{2C72336C-1213-42BC-B3E0-8D7E88F5A4A6}" srcOrd="0" destOrd="0" presId="urn:microsoft.com/office/officeart/2005/8/layout/pyramid3"/>
    <dgm:cxn modelId="{EFBB6A5D-4591-4711-BB5A-838E4040ACB3}" srcId="{FC8D0651-5D34-414A-B662-E16DD96A04A4}" destId="{242B9B54-BBE9-402C-850F-51F912861201}" srcOrd="0" destOrd="0" parTransId="{31AE78C1-3A16-435C-BAA3-9F943850F8DC}" sibTransId="{E584FE00-2A2D-4223-AB01-A46BA9E38F2C}"/>
    <dgm:cxn modelId="{C31974AB-4B99-4B07-883D-64BD4B836E08}" srcId="{FC8D0651-5D34-414A-B662-E16DD96A04A4}" destId="{92868A58-229A-4CFD-82CE-C7FCC0C03C80}" srcOrd="1" destOrd="0" parTransId="{64290EEC-BE65-4726-9CA0-8030887226C5}" sibTransId="{4A417209-A044-4837-AC26-671066450899}"/>
    <dgm:cxn modelId="{D1BE4DC7-D908-440A-A58E-F29314C8FF07}" type="presOf" srcId="{F15ECACA-2922-49C5-A17D-B090D8BF4134}" destId="{DD250C06-F38C-49DF-B73D-DA1304E79B88}" srcOrd="0" destOrd="0" presId="urn:microsoft.com/office/officeart/2005/8/layout/pyramid3"/>
    <dgm:cxn modelId="{C72752A3-F15F-4EC0-B14F-0A6B23810B00}" type="presOf" srcId="{242B9B54-BBE9-402C-850F-51F912861201}" destId="{D926961F-9411-48C8-A4DC-AE62546560F3}" srcOrd="1" destOrd="0" presId="urn:microsoft.com/office/officeart/2005/8/layout/pyramid3"/>
    <dgm:cxn modelId="{30B536B7-DB26-459B-B1E3-DE642BC0826A}" type="presOf" srcId="{92868A58-229A-4CFD-82CE-C7FCC0C03C80}" destId="{78A19D7B-9409-410A-B16E-FC2DC6AF3FF5}" srcOrd="0" destOrd="0" presId="urn:microsoft.com/office/officeart/2005/8/layout/pyramid3"/>
    <dgm:cxn modelId="{34968BF0-9936-4240-95FD-44D773FEA4D0}" srcId="{FC8D0651-5D34-414A-B662-E16DD96A04A4}" destId="{2E1DEE15-28DF-445F-8BD3-ADAC1FBEF672}" srcOrd="2" destOrd="0" parTransId="{8407BE19-F2AF-4487-BB75-1EC406870A3A}" sibTransId="{EDF4F572-97B4-4D19-BC7F-578572162193}"/>
    <dgm:cxn modelId="{C72F1D6B-8A9E-467C-B573-F9D9745CD108}" type="presOf" srcId="{F15ECACA-2922-49C5-A17D-B090D8BF4134}" destId="{2AB5BAC6-0EA7-4B19-9BC2-4F10884525F4}" srcOrd="1" destOrd="0" presId="urn:microsoft.com/office/officeart/2005/8/layout/pyramid3"/>
    <dgm:cxn modelId="{C1A53D15-4CDE-45BB-B173-F3E5A54A49C0}" type="presParOf" srcId="{2C72336C-1213-42BC-B3E0-8D7E88F5A4A6}" destId="{22DC32F1-DB54-4FF9-B88E-729D61B5369D}" srcOrd="0" destOrd="0" presId="urn:microsoft.com/office/officeart/2005/8/layout/pyramid3"/>
    <dgm:cxn modelId="{4C888C54-C95A-4468-A135-09907938EC11}" type="presParOf" srcId="{22DC32F1-DB54-4FF9-B88E-729D61B5369D}" destId="{49708662-AC8C-4C9B-BD0A-34CB1B08D1E1}" srcOrd="0" destOrd="0" presId="urn:microsoft.com/office/officeart/2005/8/layout/pyramid3"/>
    <dgm:cxn modelId="{6E51135E-2D77-4B2F-8188-5B4EA034B5F1}" type="presParOf" srcId="{22DC32F1-DB54-4FF9-B88E-729D61B5369D}" destId="{D926961F-9411-48C8-A4DC-AE62546560F3}" srcOrd="1" destOrd="0" presId="urn:microsoft.com/office/officeart/2005/8/layout/pyramid3"/>
    <dgm:cxn modelId="{6D487D7A-AD9A-4681-8630-C90BDDCEF249}" type="presParOf" srcId="{2C72336C-1213-42BC-B3E0-8D7E88F5A4A6}" destId="{EE04197E-76ED-4625-ACC5-866954F0C333}" srcOrd="1" destOrd="0" presId="urn:microsoft.com/office/officeart/2005/8/layout/pyramid3"/>
    <dgm:cxn modelId="{E98F226D-4C24-4B98-9A8B-EC4BB2BA1373}" type="presParOf" srcId="{EE04197E-76ED-4625-ACC5-866954F0C333}" destId="{78A19D7B-9409-410A-B16E-FC2DC6AF3FF5}" srcOrd="0" destOrd="0" presId="urn:microsoft.com/office/officeart/2005/8/layout/pyramid3"/>
    <dgm:cxn modelId="{A47E1775-3E23-453C-B34B-D2DB307F0D3F}" type="presParOf" srcId="{EE04197E-76ED-4625-ACC5-866954F0C333}" destId="{1AF1D69F-A6A3-410F-AA68-FF4DBFDB6A9C}" srcOrd="1" destOrd="0" presId="urn:microsoft.com/office/officeart/2005/8/layout/pyramid3"/>
    <dgm:cxn modelId="{0EF7F94A-4FE4-47F4-AEF0-7FBECBE5BF41}" type="presParOf" srcId="{2C72336C-1213-42BC-B3E0-8D7E88F5A4A6}" destId="{D61ABC72-80A4-4CE1-BE60-04DEF6BFDEE3}" srcOrd="2" destOrd="0" presId="urn:microsoft.com/office/officeart/2005/8/layout/pyramid3"/>
    <dgm:cxn modelId="{6B0D80C8-AB3B-4DEF-B6B6-2BB28A2E2CE6}" type="presParOf" srcId="{D61ABC72-80A4-4CE1-BE60-04DEF6BFDEE3}" destId="{784BD0EE-D723-43D3-B240-D41458C179B6}" srcOrd="0" destOrd="0" presId="urn:microsoft.com/office/officeart/2005/8/layout/pyramid3"/>
    <dgm:cxn modelId="{79CDB680-B235-43B3-B6DB-FC0F35E2B1D4}" type="presParOf" srcId="{D61ABC72-80A4-4CE1-BE60-04DEF6BFDEE3}" destId="{122AED3E-7FB6-497D-8CFE-439C57358AFF}" srcOrd="1" destOrd="0" presId="urn:microsoft.com/office/officeart/2005/8/layout/pyramid3"/>
    <dgm:cxn modelId="{3B839EAB-7B2F-4CAC-917F-BDE653FFD150}" type="presParOf" srcId="{2C72336C-1213-42BC-B3E0-8D7E88F5A4A6}" destId="{C06370FC-F3BD-483C-85D1-D80603FCA61C}" srcOrd="3" destOrd="0" presId="urn:microsoft.com/office/officeart/2005/8/layout/pyramid3"/>
    <dgm:cxn modelId="{2FF28827-CFBB-4274-BC11-CE81BC8D6555}" type="presParOf" srcId="{C06370FC-F3BD-483C-85D1-D80603FCA61C}" destId="{DD250C06-F38C-49DF-B73D-DA1304E79B88}" srcOrd="0" destOrd="0" presId="urn:microsoft.com/office/officeart/2005/8/layout/pyramid3"/>
    <dgm:cxn modelId="{986636DB-F22F-4893-B087-5C490BCB6A48}" type="presParOf" srcId="{C06370FC-F3BD-483C-85D1-D80603FCA61C}" destId="{2AB5BAC6-0EA7-4B19-9BC2-4F10884525F4}" srcOrd="1" destOrd="0" presId="urn:microsoft.com/office/officeart/2005/8/layout/pyramid3"/>
    <dgm:cxn modelId="{2E542217-E834-49CD-AED3-28725932AE1E}" type="presParOf" srcId="{2C72336C-1213-42BC-B3E0-8D7E88F5A4A6}" destId="{F33BFFF5-8499-463B-9BDB-886E85A97FE6}" srcOrd="4" destOrd="0" presId="urn:microsoft.com/office/officeart/2005/8/layout/pyramid3"/>
    <dgm:cxn modelId="{14F58C78-6F3B-4216-8269-20832D42BD01}" type="presParOf" srcId="{F33BFFF5-8499-463B-9BDB-886E85A97FE6}" destId="{0F3006F4-000D-487C-8F8B-3D1C26413556}" srcOrd="0" destOrd="0" presId="urn:microsoft.com/office/officeart/2005/8/layout/pyramid3"/>
    <dgm:cxn modelId="{56C3181E-B17C-46E2-A17A-154EA7CA781F}" type="presParOf" srcId="{F33BFFF5-8499-463B-9BDB-886E85A97FE6}" destId="{58EAEB7F-7127-49B3-8E21-2F80E19B8A05}" srcOrd="1" destOrd="0" presId="urn:microsoft.com/office/officeart/2005/8/layout/pyramid3"/>
    <dgm:cxn modelId="{8EC02B62-BADD-4230-9AE2-5ED7DA78BF61}" type="presParOf" srcId="{2C72336C-1213-42BC-B3E0-8D7E88F5A4A6}" destId="{A6C6A189-F729-41C9-B233-FD14282E5CD6}" srcOrd="5" destOrd="0" presId="urn:microsoft.com/office/officeart/2005/8/layout/pyramid3"/>
    <dgm:cxn modelId="{AA5E7F56-69F3-4FE8-AE99-217AC91BFFB5}" type="presParOf" srcId="{A6C6A189-F729-41C9-B233-FD14282E5CD6}" destId="{8F041891-7DE3-427F-8A1B-F5FB054A2D71}" srcOrd="0" destOrd="0" presId="urn:microsoft.com/office/officeart/2005/8/layout/pyramid3"/>
    <dgm:cxn modelId="{422C7830-95FB-4D63-837A-C52722A3196D}" type="presParOf" srcId="{A6C6A189-F729-41C9-B233-FD14282E5CD6}" destId="{24FDC1FC-4213-4CAF-8BCE-EB055A984CA1}" srcOrd="1" destOrd="0" presId="urn:microsoft.com/office/officeart/2005/8/layout/pyramid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F9C51D-D52D-48A7-B9D8-31D33D3EAA37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5A56A7-64AB-42FC-805A-AAD62725AB35}">
      <dgm:prSet phldrT="[Текст]"/>
      <dgm:spPr/>
      <dgm:t>
        <a:bodyPr/>
        <a:lstStyle/>
        <a:p>
          <a:r>
            <a:rPr lang="uk-UA" smtClean="0"/>
            <a:t>І етап</a:t>
          </a:r>
        </a:p>
        <a:p>
          <a:r>
            <a:rPr lang="uk-UA" smtClean="0"/>
            <a:t>Родинний </a:t>
          </a:r>
          <a:endParaRPr lang="ru-RU" dirty="0"/>
        </a:p>
      </dgm:t>
    </dgm:pt>
    <dgm:pt modelId="{907F7E18-D075-4531-97B8-3ADDDA6B9F35}" type="parTrans" cxnId="{6CBB5FDA-1409-42AC-8990-F0DB65246C79}">
      <dgm:prSet/>
      <dgm:spPr/>
      <dgm:t>
        <a:bodyPr/>
        <a:lstStyle/>
        <a:p>
          <a:endParaRPr lang="ru-RU"/>
        </a:p>
      </dgm:t>
    </dgm:pt>
    <dgm:pt modelId="{2C702244-599C-4721-87AF-3CA96CD3954E}" type="sibTrans" cxnId="{6CBB5FDA-1409-42AC-8990-F0DB65246C79}">
      <dgm:prSet/>
      <dgm:spPr/>
      <dgm:t>
        <a:bodyPr/>
        <a:lstStyle/>
        <a:p>
          <a:endParaRPr lang="ru-RU"/>
        </a:p>
      </dgm:t>
    </dgm:pt>
    <dgm:pt modelId="{FDA3FFC3-3EAA-4672-9E4D-9D13E2AA99B3}">
      <dgm:prSet phldrT="[Текст]"/>
      <dgm:spPr/>
      <dgm:t>
        <a:bodyPr/>
        <a:lstStyle/>
        <a:p>
          <a:r>
            <a:rPr lang="uk-UA" smtClean="0"/>
            <a:t>ІІ етап</a:t>
          </a:r>
        </a:p>
        <a:p>
          <a:r>
            <a:rPr lang="uk-UA" smtClean="0"/>
            <a:t>Місцевий </a:t>
          </a:r>
          <a:endParaRPr lang="ru-RU" dirty="0"/>
        </a:p>
      </dgm:t>
    </dgm:pt>
    <dgm:pt modelId="{AEDC3082-042B-4879-B365-5E782BF617FB}" type="parTrans" cxnId="{9790BD33-33B6-4652-B2E5-259A5B10DE30}">
      <dgm:prSet/>
      <dgm:spPr/>
      <dgm:t>
        <a:bodyPr/>
        <a:lstStyle/>
        <a:p>
          <a:endParaRPr lang="ru-RU"/>
        </a:p>
      </dgm:t>
    </dgm:pt>
    <dgm:pt modelId="{562E720D-3066-49FC-A686-0D6D6A92E848}" type="sibTrans" cxnId="{9790BD33-33B6-4652-B2E5-259A5B10DE30}">
      <dgm:prSet/>
      <dgm:spPr/>
      <dgm:t>
        <a:bodyPr/>
        <a:lstStyle/>
        <a:p>
          <a:endParaRPr lang="ru-RU"/>
        </a:p>
      </dgm:t>
    </dgm:pt>
    <dgm:pt modelId="{8A3908C3-ACC3-40CB-9B7C-94AE1AE14484}">
      <dgm:prSet phldrT="[Текст]"/>
      <dgm:spPr/>
      <dgm:t>
        <a:bodyPr/>
        <a:lstStyle/>
        <a:p>
          <a:r>
            <a:rPr lang="uk-UA" smtClean="0"/>
            <a:t>ІІІ етап</a:t>
          </a:r>
        </a:p>
        <a:p>
          <a:r>
            <a:rPr lang="uk-UA" smtClean="0"/>
            <a:t>Регіональний </a:t>
          </a:r>
          <a:endParaRPr lang="ru-RU" dirty="0"/>
        </a:p>
      </dgm:t>
    </dgm:pt>
    <dgm:pt modelId="{F26698B8-C648-4CF1-B963-98A66BEA2649}" type="parTrans" cxnId="{14BF3107-30CF-42C4-BEFB-DABB86043AF1}">
      <dgm:prSet/>
      <dgm:spPr/>
      <dgm:t>
        <a:bodyPr/>
        <a:lstStyle/>
        <a:p>
          <a:endParaRPr lang="ru-RU"/>
        </a:p>
      </dgm:t>
    </dgm:pt>
    <dgm:pt modelId="{88D6884D-6870-49FB-97F3-E5DE3EE41D48}" type="sibTrans" cxnId="{14BF3107-30CF-42C4-BEFB-DABB86043AF1}">
      <dgm:prSet/>
      <dgm:spPr/>
      <dgm:t>
        <a:bodyPr/>
        <a:lstStyle/>
        <a:p>
          <a:endParaRPr lang="ru-RU"/>
        </a:p>
      </dgm:t>
    </dgm:pt>
    <dgm:pt modelId="{1173C006-7498-4712-9106-AC3C84817F96}">
      <dgm:prSet phldrT="[Текст]"/>
      <dgm:spPr/>
      <dgm:t>
        <a:bodyPr/>
        <a:lstStyle/>
        <a:p>
          <a:r>
            <a:rPr lang="en-US" dirty="0" smtClean="0"/>
            <a:t>IV</a:t>
          </a:r>
          <a:r>
            <a:rPr lang="uk-UA" dirty="0" smtClean="0"/>
            <a:t> етап</a:t>
          </a:r>
        </a:p>
        <a:p>
          <a:r>
            <a:rPr lang="uk-UA" dirty="0" smtClean="0"/>
            <a:t>Державний </a:t>
          </a:r>
          <a:endParaRPr lang="ru-RU" dirty="0"/>
        </a:p>
      </dgm:t>
    </dgm:pt>
    <dgm:pt modelId="{4BCFB117-74E0-418C-A4E1-1AA833453A1E}" type="parTrans" cxnId="{C179E210-03E2-43F7-8981-60B2F26183C7}">
      <dgm:prSet/>
      <dgm:spPr/>
      <dgm:t>
        <a:bodyPr/>
        <a:lstStyle/>
        <a:p>
          <a:endParaRPr lang="ru-RU"/>
        </a:p>
      </dgm:t>
    </dgm:pt>
    <dgm:pt modelId="{F7F76434-DE0B-42FE-8F68-C965A5FFFCE6}" type="sibTrans" cxnId="{C179E210-03E2-43F7-8981-60B2F26183C7}">
      <dgm:prSet/>
      <dgm:spPr/>
      <dgm:t>
        <a:bodyPr/>
        <a:lstStyle/>
        <a:p>
          <a:endParaRPr lang="ru-RU"/>
        </a:p>
      </dgm:t>
    </dgm:pt>
    <dgm:pt modelId="{10B423BA-12D8-4B31-882A-1C9F59360F2C}" type="pres">
      <dgm:prSet presAssocID="{CAF9C51D-D52D-48A7-B9D8-31D33D3EAA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F2DF7E-8588-4CE5-AA34-BF3C2D121AB8}" type="pres">
      <dgm:prSet presAssocID="{7F5A56A7-64AB-42FC-805A-AAD62725AB35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42B1CF-CFCF-44F9-AC5F-703804A94852}" type="pres">
      <dgm:prSet presAssocID="{2C702244-599C-4721-87AF-3CA96CD3954E}" presName="parTxOnlySpace" presStyleCnt="0"/>
      <dgm:spPr/>
    </dgm:pt>
    <dgm:pt modelId="{9A666387-1E86-4D68-BBF5-6BF3B9033048}" type="pres">
      <dgm:prSet presAssocID="{FDA3FFC3-3EAA-4672-9E4D-9D13E2AA99B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7C2A2-3846-4DAC-BBAB-65FB84971DF1}" type="pres">
      <dgm:prSet presAssocID="{562E720D-3066-49FC-A686-0D6D6A92E848}" presName="parTxOnlySpace" presStyleCnt="0"/>
      <dgm:spPr/>
    </dgm:pt>
    <dgm:pt modelId="{B25B76DB-51A7-4F7A-95E7-E9740BDC1D7E}" type="pres">
      <dgm:prSet presAssocID="{8A3908C3-ACC3-40CB-9B7C-94AE1AE1448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E7208C-A8F2-47DF-BAD3-8B4A122D053E}" type="pres">
      <dgm:prSet presAssocID="{88D6884D-6870-49FB-97F3-E5DE3EE41D48}" presName="parTxOnlySpace" presStyleCnt="0"/>
      <dgm:spPr/>
    </dgm:pt>
    <dgm:pt modelId="{4E448302-B76F-4D3D-AF7D-CA6EC76327A8}" type="pres">
      <dgm:prSet presAssocID="{1173C006-7498-4712-9106-AC3C84817F96}" presName="parTxOnly" presStyleLbl="node1" presStyleIdx="3" presStyleCnt="4" custScaleX="91635" custScaleY="1035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79E210-03E2-43F7-8981-60B2F26183C7}" srcId="{CAF9C51D-D52D-48A7-B9D8-31D33D3EAA37}" destId="{1173C006-7498-4712-9106-AC3C84817F96}" srcOrd="3" destOrd="0" parTransId="{4BCFB117-74E0-418C-A4E1-1AA833453A1E}" sibTransId="{F7F76434-DE0B-42FE-8F68-C965A5FFFCE6}"/>
    <dgm:cxn modelId="{0332F859-C3E6-493D-98B0-7718A6A81847}" type="presOf" srcId="{8A3908C3-ACC3-40CB-9B7C-94AE1AE14484}" destId="{B25B76DB-51A7-4F7A-95E7-E9740BDC1D7E}" srcOrd="0" destOrd="0" presId="urn:microsoft.com/office/officeart/2005/8/layout/chevron1"/>
    <dgm:cxn modelId="{9790BD33-33B6-4652-B2E5-259A5B10DE30}" srcId="{CAF9C51D-D52D-48A7-B9D8-31D33D3EAA37}" destId="{FDA3FFC3-3EAA-4672-9E4D-9D13E2AA99B3}" srcOrd="1" destOrd="0" parTransId="{AEDC3082-042B-4879-B365-5E782BF617FB}" sibTransId="{562E720D-3066-49FC-A686-0D6D6A92E848}"/>
    <dgm:cxn modelId="{51453932-E4E3-46BA-88DA-096903489369}" type="presOf" srcId="{7F5A56A7-64AB-42FC-805A-AAD62725AB35}" destId="{ACF2DF7E-8588-4CE5-AA34-BF3C2D121AB8}" srcOrd="0" destOrd="0" presId="urn:microsoft.com/office/officeart/2005/8/layout/chevron1"/>
    <dgm:cxn modelId="{6CBB5FDA-1409-42AC-8990-F0DB65246C79}" srcId="{CAF9C51D-D52D-48A7-B9D8-31D33D3EAA37}" destId="{7F5A56A7-64AB-42FC-805A-AAD62725AB35}" srcOrd="0" destOrd="0" parTransId="{907F7E18-D075-4531-97B8-3ADDDA6B9F35}" sibTransId="{2C702244-599C-4721-87AF-3CA96CD3954E}"/>
    <dgm:cxn modelId="{C5388188-34BB-450E-AB2B-3C82D6481464}" type="presOf" srcId="{CAF9C51D-D52D-48A7-B9D8-31D33D3EAA37}" destId="{10B423BA-12D8-4B31-882A-1C9F59360F2C}" srcOrd="0" destOrd="0" presId="urn:microsoft.com/office/officeart/2005/8/layout/chevron1"/>
    <dgm:cxn modelId="{14BF3107-30CF-42C4-BEFB-DABB86043AF1}" srcId="{CAF9C51D-D52D-48A7-B9D8-31D33D3EAA37}" destId="{8A3908C3-ACC3-40CB-9B7C-94AE1AE14484}" srcOrd="2" destOrd="0" parTransId="{F26698B8-C648-4CF1-B963-98A66BEA2649}" sibTransId="{88D6884D-6870-49FB-97F3-E5DE3EE41D48}"/>
    <dgm:cxn modelId="{577C6F13-8088-4BDF-8A79-CC3C9E1CDC0C}" type="presOf" srcId="{FDA3FFC3-3EAA-4672-9E4D-9D13E2AA99B3}" destId="{9A666387-1E86-4D68-BBF5-6BF3B9033048}" srcOrd="0" destOrd="0" presId="urn:microsoft.com/office/officeart/2005/8/layout/chevron1"/>
    <dgm:cxn modelId="{16559469-F0D3-40E6-92C1-57544AD22A00}" type="presOf" srcId="{1173C006-7498-4712-9106-AC3C84817F96}" destId="{4E448302-B76F-4D3D-AF7D-CA6EC76327A8}" srcOrd="0" destOrd="0" presId="urn:microsoft.com/office/officeart/2005/8/layout/chevron1"/>
    <dgm:cxn modelId="{3F77DCDB-E893-4F0C-9722-564ACF3C1BC5}" type="presParOf" srcId="{10B423BA-12D8-4B31-882A-1C9F59360F2C}" destId="{ACF2DF7E-8588-4CE5-AA34-BF3C2D121AB8}" srcOrd="0" destOrd="0" presId="urn:microsoft.com/office/officeart/2005/8/layout/chevron1"/>
    <dgm:cxn modelId="{FBE18495-69D0-45EB-89D6-2C2432D70BFD}" type="presParOf" srcId="{10B423BA-12D8-4B31-882A-1C9F59360F2C}" destId="{9E42B1CF-CFCF-44F9-AC5F-703804A94852}" srcOrd="1" destOrd="0" presId="urn:microsoft.com/office/officeart/2005/8/layout/chevron1"/>
    <dgm:cxn modelId="{A660F676-0F3A-44AD-BB2F-7CB8BC378D31}" type="presParOf" srcId="{10B423BA-12D8-4B31-882A-1C9F59360F2C}" destId="{9A666387-1E86-4D68-BBF5-6BF3B9033048}" srcOrd="2" destOrd="0" presId="urn:microsoft.com/office/officeart/2005/8/layout/chevron1"/>
    <dgm:cxn modelId="{05F0A04C-3111-4EF3-85C2-20489EDBC7B4}" type="presParOf" srcId="{10B423BA-12D8-4B31-882A-1C9F59360F2C}" destId="{2AA7C2A2-3846-4DAC-BBAB-65FB84971DF1}" srcOrd="3" destOrd="0" presId="urn:microsoft.com/office/officeart/2005/8/layout/chevron1"/>
    <dgm:cxn modelId="{1F0F9647-23F8-48B5-97D6-564F90CA17CB}" type="presParOf" srcId="{10B423BA-12D8-4B31-882A-1C9F59360F2C}" destId="{B25B76DB-51A7-4F7A-95E7-E9740BDC1D7E}" srcOrd="4" destOrd="0" presId="urn:microsoft.com/office/officeart/2005/8/layout/chevron1"/>
    <dgm:cxn modelId="{77417963-32D3-420E-B07C-084176FE73E7}" type="presParOf" srcId="{10B423BA-12D8-4B31-882A-1C9F59360F2C}" destId="{C9E7208C-A8F2-47DF-BAD3-8B4A122D053E}" srcOrd="5" destOrd="0" presId="urn:microsoft.com/office/officeart/2005/8/layout/chevron1"/>
    <dgm:cxn modelId="{303C0EA0-0857-4546-8716-B94A3721869C}" type="presParOf" srcId="{10B423BA-12D8-4B31-882A-1C9F59360F2C}" destId="{4E448302-B76F-4D3D-AF7D-CA6EC76327A8}" srcOrd="6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0B8D46-FC5C-4B71-A05C-EF11E5C48661}" type="doc">
      <dgm:prSet loTypeId="urn:microsoft.com/office/officeart/2005/8/layout/hProcess7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6B60AF-76AF-47E6-A775-6B8BC6429375}">
      <dgm:prSet phldrT="[Текст]"/>
      <dgm:spPr/>
      <dgm:t>
        <a:bodyPr/>
        <a:lstStyle/>
        <a:p>
          <a:r>
            <a:rPr lang="uk-UA" dirty="0" smtClean="0"/>
            <a:t> </a:t>
          </a:r>
          <a:endParaRPr lang="ru-RU" dirty="0"/>
        </a:p>
      </dgm:t>
    </dgm:pt>
    <dgm:pt modelId="{5DBCD880-8AC4-4DE7-AA55-E1986411C6F4}" type="parTrans" cxnId="{16B8E3C1-7AF3-4FD7-BCEE-04C7B10E6BBE}">
      <dgm:prSet/>
      <dgm:spPr/>
      <dgm:t>
        <a:bodyPr/>
        <a:lstStyle/>
        <a:p>
          <a:endParaRPr lang="ru-RU"/>
        </a:p>
      </dgm:t>
    </dgm:pt>
    <dgm:pt modelId="{F116AB6D-78D9-4BF0-AFB9-B1D742BD43DA}" type="sibTrans" cxnId="{16B8E3C1-7AF3-4FD7-BCEE-04C7B10E6BBE}">
      <dgm:prSet/>
      <dgm:spPr/>
      <dgm:t>
        <a:bodyPr/>
        <a:lstStyle/>
        <a:p>
          <a:endParaRPr lang="ru-RU"/>
        </a:p>
      </dgm:t>
    </dgm:pt>
    <dgm:pt modelId="{8F434BD7-B5B9-40EF-BB56-5AF2EA7ED880}">
      <dgm:prSet phldrT="[Текст]" custT="1"/>
      <dgm:spPr/>
      <dgm:t>
        <a:bodyPr/>
        <a:lstStyle/>
        <a:p>
          <a:r>
            <a:rPr lang="uk-UA" sz="2000" dirty="0" smtClean="0"/>
            <a:t>Методи сімейної генеалогії</a:t>
          </a:r>
          <a:endParaRPr lang="ru-RU" sz="2000" dirty="0"/>
        </a:p>
      </dgm:t>
    </dgm:pt>
    <dgm:pt modelId="{0C7F3462-DE3C-4823-9585-60A4B415A584}" type="parTrans" cxnId="{E7B80AEA-C2FB-4F60-BEBC-9149B97CA130}">
      <dgm:prSet/>
      <dgm:spPr/>
      <dgm:t>
        <a:bodyPr/>
        <a:lstStyle/>
        <a:p>
          <a:endParaRPr lang="ru-RU"/>
        </a:p>
      </dgm:t>
    </dgm:pt>
    <dgm:pt modelId="{D8A9309C-EAC4-40DE-96F6-7235F6A882EB}" type="sibTrans" cxnId="{E7B80AEA-C2FB-4F60-BEBC-9149B97CA130}">
      <dgm:prSet/>
      <dgm:spPr/>
      <dgm:t>
        <a:bodyPr/>
        <a:lstStyle/>
        <a:p>
          <a:endParaRPr lang="ru-RU"/>
        </a:p>
      </dgm:t>
    </dgm:pt>
    <dgm:pt modelId="{39B70563-B676-4CE2-A2F7-9CCCD7D6D687}">
      <dgm:prSet phldrT="[Текст]"/>
      <dgm:spPr/>
      <dgm:t>
        <a:bodyPr/>
        <a:lstStyle/>
        <a:p>
          <a:r>
            <a:rPr lang="uk-UA" dirty="0" smtClean="0"/>
            <a:t> </a:t>
          </a:r>
          <a:endParaRPr lang="ru-RU" dirty="0"/>
        </a:p>
      </dgm:t>
    </dgm:pt>
    <dgm:pt modelId="{77F6C1F5-2FD7-4DBC-92E8-D6938BC79F21}" type="parTrans" cxnId="{16F63F70-56CE-458A-8755-D2CB36DA47DB}">
      <dgm:prSet/>
      <dgm:spPr/>
      <dgm:t>
        <a:bodyPr/>
        <a:lstStyle/>
        <a:p>
          <a:endParaRPr lang="ru-RU"/>
        </a:p>
      </dgm:t>
    </dgm:pt>
    <dgm:pt modelId="{0AF61EE9-D8DD-4718-B82A-B3381955BC81}" type="sibTrans" cxnId="{16F63F70-56CE-458A-8755-D2CB36DA47DB}">
      <dgm:prSet/>
      <dgm:spPr/>
      <dgm:t>
        <a:bodyPr/>
        <a:lstStyle/>
        <a:p>
          <a:endParaRPr lang="ru-RU"/>
        </a:p>
      </dgm:t>
    </dgm:pt>
    <dgm:pt modelId="{C40D8142-AFD3-4039-B927-12CA4B27E45A}">
      <dgm:prSet phldrT="[Текст]" custT="1"/>
      <dgm:spPr/>
      <dgm:t>
        <a:bodyPr/>
        <a:lstStyle/>
        <a:p>
          <a:r>
            <a:rPr lang="uk-UA" sz="2000" dirty="0" smtClean="0"/>
            <a:t>Музейна педагогіка</a:t>
          </a:r>
          <a:endParaRPr lang="ru-RU" sz="2000" dirty="0"/>
        </a:p>
      </dgm:t>
    </dgm:pt>
    <dgm:pt modelId="{A9C3F562-4744-41D5-9C3C-A95ECAE34F31}" type="parTrans" cxnId="{706967D4-9D8D-4360-938B-83AD2E5E0601}">
      <dgm:prSet/>
      <dgm:spPr/>
      <dgm:t>
        <a:bodyPr/>
        <a:lstStyle/>
        <a:p>
          <a:endParaRPr lang="ru-RU"/>
        </a:p>
      </dgm:t>
    </dgm:pt>
    <dgm:pt modelId="{01D5D404-25AE-4878-AA8A-83BEE10B12AA}" type="sibTrans" cxnId="{706967D4-9D8D-4360-938B-83AD2E5E0601}">
      <dgm:prSet/>
      <dgm:spPr/>
      <dgm:t>
        <a:bodyPr/>
        <a:lstStyle/>
        <a:p>
          <a:endParaRPr lang="ru-RU"/>
        </a:p>
      </dgm:t>
    </dgm:pt>
    <dgm:pt modelId="{21C348FC-BFC5-4B01-92AC-EDC9B863F1A8}">
      <dgm:prSet phldrT="[Текст]"/>
      <dgm:spPr/>
      <dgm:t>
        <a:bodyPr/>
        <a:lstStyle/>
        <a:p>
          <a:r>
            <a:rPr lang="uk-UA" dirty="0" smtClean="0"/>
            <a:t> </a:t>
          </a:r>
          <a:endParaRPr lang="ru-RU" dirty="0"/>
        </a:p>
      </dgm:t>
    </dgm:pt>
    <dgm:pt modelId="{56299D11-C65B-40C1-A17B-F361FF604CCF}" type="parTrans" cxnId="{3FA6AACB-4490-4ECF-8476-9A736BDF9395}">
      <dgm:prSet/>
      <dgm:spPr/>
      <dgm:t>
        <a:bodyPr/>
        <a:lstStyle/>
        <a:p>
          <a:endParaRPr lang="ru-RU"/>
        </a:p>
      </dgm:t>
    </dgm:pt>
    <dgm:pt modelId="{EF15D7B9-67E7-458C-BA0B-B230B75B6E1D}" type="sibTrans" cxnId="{3FA6AACB-4490-4ECF-8476-9A736BDF9395}">
      <dgm:prSet/>
      <dgm:spPr/>
      <dgm:t>
        <a:bodyPr/>
        <a:lstStyle/>
        <a:p>
          <a:endParaRPr lang="ru-RU"/>
        </a:p>
      </dgm:t>
    </dgm:pt>
    <dgm:pt modelId="{C5E587F9-2615-40AB-8A4D-55525C1D8EE9}">
      <dgm:prSet phldrT="[Текст]" custT="1"/>
      <dgm:spPr/>
      <dgm:t>
        <a:bodyPr/>
        <a:lstStyle/>
        <a:p>
          <a:r>
            <a:rPr lang="uk-UA" sz="2000" dirty="0" smtClean="0"/>
            <a:t>Краєзнавчі подорожі</a:t>
          </a:r>
          <a:endParaRPr lang="ru-RU" sz="2000" dirty="0"/>
        </a:p>
      </dgm:t>
    </dgm:pt>
    <dgm:pt modelId="{B31F555C-51A6-49F3-A68A-569550AB49E0}" type="parTrans" cxnId="{44ABDA12-93B7-4C9C-83D2-1853042AEA6C}">
      <dgm:prSet/>
      <dgm:spPr/>
      <dgm:t>
        <a:bodyPr/>
        <a:lstStyle/>
        <a:p>
          <a:endParaRPr lang="ru-RU"/>
        </a:p>
      </dgm:t>
    </dgm:pt>
    <dgm:pt modelId="{DDD83B56-68AB-4A28-832F-E9079C981FF4}" type="sibTrans" cxnId="{44ABDA12-93B7-4C9C-83D2-1853042AEA6C}">
      <dgm:prSet/>
      <dgm:spPr/>
      <dgm:t>
        <a:bodyPr/>
        <a:lstStyle/>
        <a:p>
          <a:endParaRPr lang="ru-RU"/>
        </a:p>
      </dgm:t>
    </dgm:pt>
    <dgm:pt modelId="{BDDB016C-05EC-4424-9D31-76F9F1119F6E}">
      <dgm:prSet phldrT="[Текст]"/>
      <dgm:spPr/>
      <dgm:t>
        <a:bodyPr/>
        <a:lstStyle/>
        <a:p>
          <a:r>
            <a:rPr lang="uk-UA" dirty="0" smtClean="0"/>
            <a:t> </a:t>
          </a:r>
          <a:endParaRPr lang="ru-RU" dirty="0"/>
        </a:p>
      </dgm:t>
    </dgm:pt>
    <dgm:pt modelId="{23EC2182-2ED1-4490-A97F-993E56DAB122}" type="sibTrans" cxnId="{BA1E04BB-763E-4CF1-B8EE-3B82BD4DAD4D}">
      <dgm:prSet/>
      <dgm:spPr/>
      <dgm:t>
        <a:bodyPr/>
        <a:lstStyle/>
        <a:p>
          <a:endParaRPr lang="ru-RU"/>
        </a:p>
      </dgm:t>
    </dgm:pt>
    <dgm:pt modelId="{8C12989F-5653-48C9-836C-6DBF21882219}" type="parTrans" cxnId="{BA1E04BB-763E-4CF1-B8EE-3B82BD4DAD4D}">
      <dgm:prSet/>
      <dgm:spPr/>
      <dgm:t>
        <a:bodyPr/>
        <a:lstStyle/>
        <a:p>
          <a:endParaRPr lang="ru-RU"/>
        </a:p>
      </dgm:t>
    </dgm:pt>
    <dgm:pt modelId="{9D5C91AB-9DCA-43CD-8764-922E85B7ED52}" type="pres">
      <dgm:prSet presAssocID="{F90B8D46-FC5C-4B71-A05C-EF11E5C486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77216C-062A-4C3E-8C1A-0768B1EBE76A}" type="pres">
      <dgm:prSet presAssocID="{6C6B60AF-76AF-47E6-A775-6B8BC6429375}" presName="compositeNode" presStyleCnt="0">
        <dgm:presLayoutVars>
          <dgm:bulletEnabled val="1"/>
        </dgm:presLayoutVars>
      </dgm:prSet>
      <dgm:spPr/>
    </dgm:pt>
    <dgm:pt modelId="{33599B4E-A6E9-4EB2-A072-31096DE80D5C}" type="pres">
      <dgm:prSet presAssocID="{6C6B60AF-76AF-47E6-A775-6B8BC6429375}" presName="bgRect" presStyleLbl="node1" presStyleIdx="0" presStyleCnt="4"/>
      <dgm:spPr/>
      <dgm:t>
        <a:bodyPr/>
        <a:lstStyle/>
        <a:p>
          <a:endParaRPr lang="ru-RU"/>
        </a:p>
      </dgm:t>
    </dgm:pt>
    <dgm:pt modelId="{F471DD28-11AD-499B-B8AA-7EE3802D3711}" type="pres">
      <dgm:prSet presAssocID="{6C6B60AF-76AF-47E6-A775-6B8BC6429375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9AE83C-760A-44FF-B8DC-142B85186B38}" type="pres">
      <dgm:prSet presAssocID="{6C6B60AF-76AF-47E6-A775-6B8BC6429375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F35BCB-8171-4942-A45E-B7E675F7756D}" type="pres">
      <dgm:prSet presAssocID="{F116AB6D-78D9-4BF0-AFB9-B1D742BD43DA}" presName="hSp" presStyleCnt="0"/>
      <dgm:spPr/>
    </dgm:pt>
    <dgm:pt modelId="{30F3480D-32D9-487D-916F-11825D0597AB}" type="pres">
      <dgm:prSet presAssocID="{F116AB6D-78D9-4BF0-AFB9-B1D742BD43DA}" presName="vProcSp" presStyleCnt="0"/>
      <dgm:spPr/>
    </dgm:pt>
    <dgm:pt modelId="{8EA25EDD-C042-4747-9105-44F711DB12CB}" type="pres">
      <dgm:prSet presAssocID="{F116AB6D-78D9-4BF0-AFB9-B1D742BD43DA}" presName="vSp1" presStyleCnt="0"/>
      <dgm:spPr/>
    </dgm:pt>
    <dgm:pt modelId="{1D1F7110-D21B-48F7-B04D-1155DA5AC2D9}" type="pres">
      <dgm:prSet presAssocID="{F116AB6D-78D9-4BF0-AFB9-B1D742BD43DA}" presName="simulatedConn" presStyleLbl="solidFgAcc1" presStyleIdx="0" presStyleCnt="3"/>
      <dgm:spPr/>
    </dgm:pt>
    <dgm:pt modelId="{503CFF92-2D71-4E02-85C0-ED41B2362AA8}" type="pres">
      <dgm:prSet presAssocID="{F116AB6D-78D9-4BF0-AFB9-B1D742BD43DA}" presName="vSp2" presStyleCnt="0"/>
      <dgm:spPr/>
    </dgm:pt>
    <dgm:pt modelId="{80C3792B-9977-47AF-BAFE-64E27A2F041D}" type="pres">
      <dgm:prSet presAssocID="{F116AB6D-78D9-4BF0-AFB9-B1D742BD43DA}" presName="sibTrans" presStyleCnt="0"/>
      <dgm:spPr/>
    </dgm:pt>
    <dgm:pt modelId="{4B50247E-B50D-4EFB-89AD-416D2B67DBD8}" type="pres">
      <dgm:prSet presAssocID="{39B70563-B676-4CE2-A2F7-9CCCD7D6D687}" presName="compositeNode" presStyleCnt="0">
        <dgm:presLayoutVars>
          <dgm:bulletEnabled val="1"/>
        </dgm:presLayoutVars>
      </dgm:prSet>
      <dgm:spPr/>
    </dgm:pt>
    <dgm:pt modelId="{743AD819-6FDC-47BE-963B-70ADD9C4C61C}" type="pres">
      <dgm:prSet presAssocID="{39B70563-B676-4CE2-A2F7-9CCCD7D6D687}" presName="bgRect" presStyleLbl="node1" presStyleIdx="1" presStyleCnt="4"/>
      <dgm:spPr/>
      <dgm:t>
        <a:bodyPr/>
        <a:lstStyle/>
        <a:p>
          <a:endParaRPr lang="ru-RU"/>
        </a:p>
      </dgm:t>
    </dgm:pt>
    <dgm:pt modelId="{35A9007D-CF0D-40CE-9826-3263C87C0050}" type="pres">
      <dgm:prSet presAssocID="{39B70563-B676-4CE2-A2F7-9CCCD7D6D687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2EF99C-FBB2-4ACE-A78E-EEB42D69B451}" type="pres">
      <dgm:prSet presAssocID="{39B70563-B676-4CE2-A2F7-9CCCD7D6D687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570BC5-B051-4643-9F31-7D4B458196DB}" type="pres">
      <dgm:prSet presAssocID="{0AF61EE9-D8DD-4718-B82A-B3381955BC81}" presName="hSp" presStyleCnt="0"/>
      <dgm:spPr/>
    </dgm:pt>
    <dgm:pt modelId="{0D5E2922-2E48-4A57-A387-1E107DE4120C}" type="pres">
      <dgm:prSet presAssocID="{0AF61EE9-D8DD-4718-B82A-B3381955BC81}" presName="vProcSp" presStyleCnt="0"/>
      <dgm:spPr/>
    </dgm:pt>
    <dgm:pt modelId="{0F7D0AF7-B707-4CEE-A8B5-D6D5949AAB4F}" type="pres">
      <dgm:prSet presAssocID="{0AF61EE9-D8DD-4718-B82A-B3381955BC81}" presName="vSp1" presStyleCnt="0"/>
      <dgm:spPr/>
    </dgm:pt>
    <dgm:pt modelId="{CBAB1C3D-DD9B-4F58-BFE0-F2550C8AECF1}" type="pres">
      <dgm:prSet presAssocID="{0AF61EE9-D8DD-4718-B82A-B3381955BC81}" presName="simulatedConn" presStyleLbl="solidFgAcc1" presStyleIdx="1" presStyleCnt="3"/>
      <dgm:spPr/>
    </dgm:pt>
    <dgm:pt modelId="{20266652-878D-44DD-962F-C0D6421DD617}" type="pres">
      <dgm:prSet presAssocID="{0AF61EE9-D8DD-4718-B82A-B3381955BC81}" presName="vSp2" presStyleCnt="0"/>
      <dgm:spPr/>
    </dgm:pt>
    <dgm:pt modelId="{09A01341-D55B-447D-A9C5-801B783771B9}" type="pres">
      <dgm:prSet presAssocID="{0AF61EE9-D8DD-4718-B82A-B3381955BC81}" presName="sibTrans" presStyleCnt="0"/>
      <dgm:spPr/>
    </dgm:pt>
    <dgm:pt modelId="{E5B2B7A4-C648-488A-BDCF-D4AC19728BBA}" type="pres">
      <dgm:prSet presAssocID="{21C348FC-BFC5-4B01-92AC-EDC9B863F1A8}" presName="compositeNode" presStyleCnt="0">
        <dgm:presLayoutVars>
          <dgm:bulletEnabled val="1"/>
        </dgm:presLayoutVars>
      </dgm:prSet>
      <dgm:spPr/>
    </dgm:pt>
    <dgm:pt modelId="{B53242FF-28B2-4950-B96A-DBBFFECBEEA1}" type="pres">
      <dgm:prSet presAssocID="{21C348FC-BFC5-4B01-92AC-EDC9B863F1A8}" presName="bgRect" presStyleLbl="node1" presStyleIdx="2" presStyleCnt="4"/>
      <dgm:spPr/>
      <dgm:t>
        <a:bodyPr/>
        <a:lstStyle/>
        <a:p>
          <a:endParaRPr lang="ru-RU"/>
        </a:p>
      </dgm:t>
    </dgm:pt>
    <dgm:pt modelId="{24BDAA8F-0650-4A25-B893-46044C7F0F25}" type="pres">
      <dgm:prSet presAssocID="{21C348FC-BFC5-4B01-92AC-EDC9B863F1A8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E5DEE-4F77-4374-8363-92ACE2DFC5A8}" type="pres">
      <dgm:prSet presAssocID="{21C348FC-BFC5-4B01-92AC-EDC9B863F1A8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152A90-8B5B-40B9-A7ED-C465476408C1}" type="pres">
      <dgm:prSet presAssocID="{EF15D7B9-67E7-458C-BA0B-B230B75B6E1D}" presName="hSp" presStyleCnt="0"/>
      <dgm:spPr/>
    </dgm:pt>
    <dgm:pt modelId="{0F56A457-EE75-4C9A-A741-903FA7FED64B}" type="pres">
      <dgm:prSet presAssocID="{EF15D7B9-67E7-458C-BA0B-B230B75B6E1D}" presName="vProcSp" presStyleCnt="0"/>
      <dgm:spPr/>
    </dgm:pt>
    <dgm:pt modelId="{669E7877-F524-46CD-8F7C-58179FA08356}" type="pres">
      <dgm:prSet presAssocID="{EF15D7B9-67E7-458C-BA0B-B230B75B6E1D}" presName="vSp1" presStyleCnt="0"/>
      <dgm:spPr/>
    </dgm:pt>
    <dgm:pt modelId="{10F803CC-D2FF-4C7B-B2BB-1CEC0F966853}" type="pres">
      <dgm:prSet presAssocID="{EF15D7B9-67E7-458C-BA0B-B230B75B6E1D}" presName="simulatedConn" presStyleLbl="solidFgAcc1" presStyleIdx="2" presStyleCnt="3"/>
      <dgm:spPr/>
    </dgm:pt>
    <dgm:pt modelId="{A90CAF8D-7902-47E4-B94E-25A1461831AF}" type="pres">
      <dgm:prSet presAssocID="{EF15D7B9-67E7-458C-BA0B-B230B75B6E1D}" presName="vSp2" presStyleCnt="0"/>
      <dgm:spPr/>
    </dgm:pt>
    <dgm:pt modelId="{BDADCA83-0A1B-4F50-8D36-B0E9AE221907}" type="pres">
      <dgm:prSet presAssocID="{EF15D7B9-67E7-458C-BA0B-B230B75B6E1D}" presName="sibTrans" presStyleCnt="0"/>
      <dgm:spPr/>
    </dgm:pt>
    <dgm:pt modelId="{489455C7-D61F-4832-BF91-559D5AF5D570}" type="pres">
      <dgm:prSet presAssocID="{BDDB016C-05EC-4424-9D31-76F9F1119F6E}" presName="compositeNode" presStyleCnt="0">
        <dgm:presLayoutVars>
          <dgm:bulletEnabled val="1"/>
        </dgm:presLayoutVars>
      </dgm:prSet>
      <dgm:spPr/>
    </dgm:pt>
    <dgm:pt modelId="{6D3F98FE-1AF7-48F6-A012-DD692C019305}" type="pres">
      <dgm:prSet presAssocID="{BDDB016C-05EC-4424-9D31-76F9F1119F6E}" presName="bgRect" presStyleLbl="node1" presStyleIdx="3" presStyleCnt="4" custLinFactNeighborX="1312"/>
      <dgm:spPr/>
      <dgm:t>
        <a:bodyPr/>
        <a:lstStyle/>
        <a:p>
          <a:endParaRPr lang="ru-RU"/>
        </a:p>
      </dgm:t>
    </dgm:pt>
    <dgm:pt modelId="{EC33B8A6-2C58-4702-922D-BD93FD63C59C}" type="pres">
      <dgm:prSet presAssocID="{BDDB016C-05EC-4424-9D31-76F9F1119F6E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F63F70-56CE-458A-8755-D2CB36DA47DB}" srcId="{F90B8D46-FC5C-4B71-A05C-EF11E5C48661}" destId="{39B70563-B676-4CE2-A2F7-9CCCD7D6D687}" srcOrd="1" destOrd="0" parTransId="{77F6C1F5-2FD7-4DBC-92E8-D6938BC79F21}" sibTransId="{0AF61EE9-D8DD-4718-B82A-B3381955BC81}"/>
    <dgm:cxn modelId="{0B2E4FEA-A295-4E38-BAC2-974A9E3CCDE6}" type="presOf" srcId="{6C6B60AF-76AF-47E6-A775-6B8BC6429375}" destId="{33599B4E-A6E9-4EB2-A072-31096DE80D5C}" srcOrd="0" destOrd="0" presId="urn:microsoft.com/office/officeart/2005/8/layout/hProcess7"/>
    <dgm:cxn modelId="{6ADD68A1-3885-4B3D-A461-46B6C9660C60}" type="presOf" srcId="{21C348FC-BFC5-4B01-92AC-EDC9B863F1A8}" destId="{B53242FF-28B2-4950-B96A-DBBFFECBEEA1}" srcOrd="0" destOrd="0" presId="urn:microsoft.com/office/officeart/2005/8/layout/hProcess7"/>
    <dgm:cxn modelId="{BA1E04BB-763E-4CF1-B8EE-3B82BD4DAD4D}" srcId="{F90B8D46-FC5C-4B71-A05C-EF11E5C48661}" destId="{BDDB016C-05EC-4424-9D31-76F9F1119F6E}" srcOrd="3" destOrd="0" parTransId="{8C12989F-5653-48C9-836C-6DBF21882219}" sibTransId="{23EC2182-2ED1-4490-A97F-993E56DAB122}"/>
    <dgm:cxn modelId="{9CABE4BD-D476-4244-8C32-E959B8C9764B}" type="presOf" srcId="{C5E587F9-2615-40AB-8A4D-55525C1D8EE9}" destId="{153E5DEE-4F77-4374-8363-92ACE2DFC5A8}" srcOrd="0" destOrd="0" presId="urn:microsoft.com/office/officeart/2005/8/layout/hProcess7"/>
    <dgm:cxn modelId="{1DDEFA17-8553-4360-9431-EA4F54FAC02E}" type="presOf" srcId="{BDDB016C-05EC-4424-9D31-76F9F1119F6E}" destId="{6D3F98FE-1AF7-48F6-A012-DD692C019305}" srcOrd="0" destOrd="0" presId="urn:microsoft.com/office/officeart/2005/8/layout/hProcess7"/>
    <dgm:cxn modelId="{B655C9BB-CFBA-4789-8BC8-00BFB7D779CC}" type="presOf" srcId="{C40D8142-AFD3-4039-B927-12CA4B27E45A}" destId="{362EF99C-FBB2-4ACE-A78E-EEB42D69B451}" srcOrd="0" destOrd="0" presId="urn:microsoft.com/office/officeart/2005/8/layout/hProcess7"/>
    <dgm:cxn modelId="{7CC041C5-3581-4DD5-AD2B-ACC42C097FD4}" type="presOf" srcId="{8F434BD7-B5B9-40EF-BB56-5AF2EA7ED880}" destId="{859AE83C-760A-44FF-B8DC-142B85186B38}" srcOrd="0" destOrd="0" presId="urn:microsoft.com/office/officeart/2005/8/layout/hProcess7"/>
    <dgm:cxn modelId="{BC05B621-25E9-4E4E-9AF0-221EDC2FF68D}" type="presOf" srcId="{21C348FC-BFC5-4B01-92AC-EDC9B863F1A8}" destId="{24BDAA8F-0650-4A25-B893-46044C7F0F25}" srcOrd="1" destOrd="0" presId="urn:microsoft.com/office/officeart/2005/8/layout/hProcess7"/>
    <dgm:cxn modelId="{16B8E3C1-7AF3-4FD7-BCEE-04C7B10E6BBE}" srcId="{F90B8D46-FC5C-4B71-A05C-EF11E5C48661}" destId="{6C6B60AF-76AF-47E6-A775-6B8BC6429375}" srcOrd="0" destOrd="0" parTransId="{5DBCD880-8AC4-4DE7-AA55-E1986411C6F4}" sibTransId="{F116AB6D-78D9-4BF0-AFB9-B1D742BD43DA}"/>
    <dgm:cxn modelId="{73A4B374-F458-496F-B59B-1DD5A65BE16D}" type="presOf" srcId="{39B70563-B676-4CE2-A2F7-9CCCD7D6D687}" destId="{743AD819-6FDC-47BE-963B-70ADD9C4C61C}" srcOrd="0" destOrd="0" presId="urn:microsoft.com/office/officeart/2005/8/layout/hProcess7"/>
    <dgm:cxn modelId="{26549B0A-954D-439F-9F9C-453789BED636}" type="presOf" srcId="{BDDB016C-05EC-4424-9D31-76F9F1119F6E}" destId="{EC33B8A6-2C58-4702-922D-BD93FD63C59C}" srcOrd="1" destOrd="0" presId="urn:microsoft.com/office/officeart/2005/8/layout/hProcess7"/>
    <dgm:cxn modelId="{706967D4-9D8D-4360-938B-83AD2E5E0601}" srcId="{39B70563-B676-4CE2-A2F7-9CCCD7D6D687}" destId="{C40D8142-AFD3-4039-B927-12CA4B27E45A}" srcOrd="0" destOrd="0" parTransId="{A9C3F562-4744-41D5-9C3C-A95ECAE34F31}" sibTransId="{01D5D404-25AE-4878-AA8A-83BEE10B12AA}"/>
    <dgm:cxn modelId="{E7B80AEA-C2FB-4F60-BEBC-9149B97CA130}" srcId="{6C6B60AF-76AF-47E6-A775-6B8BC6429375}" destId="{8F434BD7-B5B9-40EF-BB56-5AF2EA7ED880}" srcOrd="0" destOrd="0" parTransId="{0C7F3462-DE3C-4823-9585-60A4B415A584}" sibTransId="{D8A9309C-EAC4-40DE-96F6-7235F6A882EB}"/>
    <dgm:cxn modelId="{44ABDA12-93B7-4C9C-83D2-1853042AEA6C}" srcId="{21C348FC-BFC5-4B01-92AC-EDC9B863F1A8}" destId="{C5E587F9-2615-40AB-8A4D-55525C1D8EE9}" srcOrd="0" destOrd="0" parTransId="{B31F555C-51A6-49F3-A68A-569550AB49E0}" sibTransId="{DDD83B56-68AB-4A28-832F-E9079C981FF4}"/>
    <dgm:cxn modelId="{3FA6AACB-4490-4ECF-8476-9A736BDF9395}" srcId="{F90B8D46-FC5C-4B71-A05C-EF11E5C48661}" destId="{21C348FC-BFC5-4B01-92AC-EDC9B863F1A8}" srcOrd="2" destOrd="0" parTransId="{56299D11-C65B-40C1-A17B-F361FF604CCF}" sibTransId="{EF15D7B9-67E7-458C-BA0B-B230B75B6E1D}"/>
    <dgm:cxn modelId="{9A4745A4-B891-41E4-A7A9-9097814A92AD}" type="presOf" srcId="{F90B8D46-FC5C-4B71-A05C-EF11E5C48661}" destId="{9D5C91AB-9DCA-43CD-8764-922E85B7ED52}" srcOrd="0" destOrd="0" presId="urn:microsoft.com/office/officeart/2005/8/layout/hProcess7"/>
    <dgm:cxn modelId="{FB340354-2E51-457E-9A29-FB06F88835DF}" type="presOf" srcId="{6C6B60AF-76AF-47E6-A775-6B8BC6429375}" destId="{F471DD28-11AD-499B-B8AA-7EE3802D3711}" srcOrd="1" destOrd="0" presId="urn:microsoft.com/office/officeart/2005/8/layout/hProcess7"/>
    <dgm:cxn modelId="{D7FDACE1-66C1-4B53-AC43-4324E236D973}" type="presOf" srcId="{39B70563-B676-4CE2-A2F7-9CCCD7D6D687}" destId="{35A9007D-CF0D-40CE-9826-3263C87C0050}" srcOrd="1" destOrd="0" presId="urn:microsoft.com/office/officeart/2005/8/layout/hProcess7"/>
    <dgm:cxn modelId="{2C4753CB-E744-4461-AB8E-F9B9F5D77367}" type="presParOf" srcId="{9D5C91AB-9DCA-43CD-8764-922E85B7ED52}" destId="{FB77216C-062A-4C3E-8C1A-0768B1EBE76A}" srcOrd="0" destOrd="0" presId="urn:microsoft.com/office/officeart/2005/8/layout/hProcess7"/>
    <dgm:cxn modelId="{E8197582-3802-469C-8340-9EB0344A82CD}" type="presParOf" srcId="{FB77216C-062A-4C3E-8C1A-0768B1EBE76A}" destId="{33599B4E-A6E9-4EB2-A072-31096DE80D5C}" srcOrd="0" destOrd="0" presId="urn:microsoft.com/office/officeart/2005/8/layout/hProcess7"/>
    <dgm:cxn modelId="{336B2258-0BDA-43FE-AB20-5546D13A78B6}" type="presParOf" srcId="{FB77216C-062A-4C3E-8C1A-0768B1EBE76A}" destId="{F471DD28-11AD-499B-B8AA-7EE3802D3711}" srcOrd="1" destOrd="0" presId="urn:microsoft.com/office/officeart/2005/8/layout/hProcess7"/>
    <dgm:cxn modelId="{403A710E-2C96-498E-9FE6-39360ED9E97A}" type="presParOf" srcId="{FB77216C-062A-4C3E-8C1A-0768B1EBE76A}" destId="{859AE83C-760A-44FF-B8DC-142B85186B38}" srcOrd="2" destOrd="0" presId="urn:microsoft.com/office/officeart/2005/8/layout/hProcess7"/>
    <dgm:cxn modelId="{6E452161-27A7-401D-A701-25796080041D}" type="presParOf" srcId="{9D5C91AB-9DCA-43CD-8764-922E85B7ED52}" destId="{5BF35BCB-8171-4942-A45E-B7E675F7756D}" srcOrd="1" destOrd="0" presId="urn:microsoft.com/office/officeart/2005/8/layout/hProcess7"/>
    <dgm:cxn modelId="{9DFEDC4D-41A4-4BF3-8271-B4C029C55B47}" type="presParOf" srcId="{9D5C91AB-9DCA-43CD-8764-922E85B7ED52}" destId="{30F3480D-32D9-487D-916F-11825D0597AB}" srcOrd="2" destOrd="0" presId="urn:microsoft.com/office/officeart/2005/8/layout/hProcess7"/>
    <dgm:cxn modelId="{BB20EEBD-FB55-4066-90BE-22BAA6E2DB58}" type="presParOf" srcId="{30F3480D-32D9-487D-916F-11825D0597AB}" destId="{8EA25EDD-C042-4747-9105-44F711DB12CB}" srcOrd="0" destOrd="0" presId="urn:microsoft.com/office/officeart/2005/8/layout/hProcess7"/>
    <dgm:cxn modelId="{E8312A8A-66CB-4DF3-B6B3-69E7CE6D6C67}" type="presParOf" srcId="{30F3480D-32D9-487D-916F-11825D0597AB}" destId="{1D1F7110-D21B-48F7-B04D-1155DA5AC2D9}" srcOrd="1" destOrd="0" presId="urn:microsoft.com/office/officeart/2005/8/layout/hProcess7"/>
    <dgm:cxn modelId="{4CF706E3-2973-4887-9128-6C38FAE5842D}" type="presParOf" srcId="{30F3480D-32D9-487D-916F-11825D0597AB}" destId="{503CFF92-2D71-4E02-85C0-ED41B2362AA8}" srcOrd="2" destOrd="0" presId="urn:microsoft.com/office/officeart/2005/8/layout/hProcess7"/>
    <dgm:cxn modelId="{D5861FF6-1341-47F6-B8E0-E0FD5BBBADCC}" type="presParOf" srcId="{9D5C91AB-9DCA-43CD-8764-922E85B7ED52}" destId="{80C3792B-9977-47AF-BAFE-64E27A2F041D}" srcOrd="3" destOrd="0" presId="urn:microsoft.com/office/officeart/2005/8/layout/hProcess7"/>
    <dgm:cxn modelId="{19747D5B-C941-40D6-B0F3-A1BE81076818}" type="presParOf" srcId="{9D5C91AB-9DCA-43CD-8764-922E85B7ED52}" destId="{4B50247E-B50D-4EFB-89AD-416D2B67DBD8}" srcOrd="4" destOrd="0" presId="urn:microsoft.com/office/officeart/2005/8/layout/hProcess7"/>
    <dgm:cxn modelId="{5CFC012A-5975-41EC-BBC8-BD19CD2CF5F9}" type="presParOf" srcId="{4B50247E-B50D-4EFB-89AD-416D2B67DBD8}" destId="{743AD819-6FDC-47BE-963B-70ADD9C4C61C}" srcOrd="0" destOrd="0" presId="urn:microsoft.com/office/officeart/2005/8/layout/hProcess7"/>
    <dgm:cxn modelId="{C728054F-C921-4BA0-A752-8A353B098035}" type="presParOf" srcId="{4B50247E-B50D-4EFB-89AD-416D2B67DBD8}" destId="{35A9007D-CF0D-40CE-9826-3263C87C0050}" srcOrd="1" destOrd="0" presId="urn:microsoft.com/office/officeart/2005/8/layout/hProcess7"/>
    <dgm:cxn modelId="{DBFD57E5-2F81-4D3D-B616-60620CF35EAD}" type="presParOf" srcId="{4B50247E-B50D-4EFB-89AD-416D2B67DBD8}" destId="{362EF99C-FBB2-4ACE-A78E-EEB42D69B451}" srcOrd="2" destOrd="0" presId="urn:microsoft.com/office/officeart/2005/8/layout/hProcess7"/>
    <dgm:cxn modelId="{2CE1E5EC-AA58-4762-B0AF-2E070FA452EC}" type="presParOf" srcId="{9D5C91AB-9DCA-43CD-8764-922E85B7ED52}" destId="{B5570BC5-B051-4643-9F31-7D4B458196DB}" srcOrd="5" destOrd="0" presId="urn:microsoft.com/office/officeart/2005/8/layout/hProcess7"/>
    <dgm:cxn modelId="{0BA9DF90-9BA3-4340-9225-5D2B59743678}" type="presParOf" srcId="{9D5C91AB-9DCA-43CD-8764-922E85B7ED52}" destId="{0D5E2922-2E48-4A57-A387-1E107DE4120C}" srcOrd="6" destOrd="0" presId="urn:microsoft.com/office/officeart/2005/8/layout/hProcess7"/>
    <dgm:cxn modelId="{4EDC8652-D8EE-4DCB-8864-6D2BF97AFC94}" type="presParOf" srcId="{0D5E2922-2E48-4A57-A387-1E107DE4120C}" destId="{0F7D0AF7-B707-4CEE-A8B5-D6D5949AAB4F}" srcOrd="0" destOrd="0" presId="urn:microsoft.com/office/officeart/2005/8/layout/hProcess7"/>
    <dgm:cxn modelId="{5F83BA0D-415F-4300-BF08-C5560CA95493}" type="presParOf" srcId="{0D5E2922-2E48-4A57-A387-1E107DE4120C}" destId="{CBAB1C3D-DD9B-4F58-BFE0-F2550C8AECF1}" srcOrd="1" destOrd="0" presId="urn:microsoft.com/office/officeart/2005/8/layout/hProcess7"/>
    <dgm:cxn modelId="{AF27B568-3701-4144-8397-9181C6F2FDD7}" type="presParOf" srcId="{0D5E2922-2E48-4A57-A387-1E107DE4120C}" destId="{20266652-878D-44DD-962F-C0D6421DD617}" srcOrd="2" destOrd="0" presId="urn:microsoft.com/office/officeart/2005/8/layout/hProcess7"/>
    <dgm:cxn modelId="{A5000694-7715-4CFE-9C5C-6B6F81F3C66B}" type="presParOf" srcId="{9D5C91AB-9DCA-43CD-8764-922E85B7ED52}" destId="{09A01341-D55B-447D-A9C5-801B783771B9}" srcOrd="7" destOrd="0" presId="urn:microsoft.com/office/officeart/2005/8/layout/hProcess7"/>
    <dgm:cxn modelId="{915CC96E-F68B-452E-8DB7-38E7146DBB97}" type="presParOf" srcId="{9D5C91AB-9DCA-43CD-8764-922E85B7ED52}" destId="{E5B2B7A4-C648-488A-BDCF-D4AC19728BBA}" srcOrd="8" destOrd="0" presId="urn:microsoft.com/office/officeart/2005/8/layout/hProcess7"/>
    <dgm:cxn modelId="{EB50DB97-7820-44B5-96E7-F1AC9F8BE305}" type="presParOf" srcId="{E5B2B7A4-C648-488A-BDCF-D4AC19728BBA}" destId="{B53242FF-28B2-4950-B96A-DBBFFECBEEA1}" srcOrd="0" destOrd="0" presId="urn:microsoft.com/office/officeart/2005/8/layout/hProcess7"/>
    <dgm:cxn modelId="{3FA4C355-40B1-4B75-8BA9-B5B530718D64}" type="presParOf" srcId="{E5B2B7A4-C648-488A-BDCF-D4AC19728BBA}" destId="{24BDAA8F-0650-4A25-B893-46044C7F0F25}" srcOrd="1" destOrd="0" presId="urn:microsoft.com/office/officeart/2005/8/layout/hProcess7"/>
    <dgm:cxn modelId="{13DA25A3-2E71-4519-8D0D-5F873FEABC39}" type="presParOf" srcId="{E5B2B7A4-C648-488A-BDCF-D4AC19728BBA}" destId="{153E5DEE-4F77-4374-8363-92ACE2DFC5A8}" srcOrd="2" destOrd="0" presId="urn:microsoft.com/office/officeart/2005/8/layout/hProcess7"/>
    <dgm:cxn modelId="{14F363AB-AAC0-46BD-A3C8-80E42E0821F0}" type="presParOf" srcId="{9D5C91AB-9DCA-43CD-8764-922E85B7ED52}" destId="{C6152A90-8B5B-40B9-A7ED-C465476408C1}" srcOrd="9" destOrd="0" presId="urn:microsoft.com/office/officeart/2005/8/layout/hProcess7"/>
    <dgm:cxn modelId="{45877C5C-219C-4087-A5B9-1CD01DAF5E70}" type="presParOf" srcId="{9D5C91AB-9DCA-43CD-8764-922E85B7ED52}" destId="{0F56A457-EE75-4C9A-A741-903FA7FED64B}" srcOrd="10" destOrd="0" presId="urn:microsoft.com/office/officeart/2005/8/layout/hProcess7"/>
    <dgm:cxn modelId="{97B15210-56F8-4F3F-B4E6-E771FAD8304E}" type="presParOf" srcId="{0F56A457-EE75-4C9A-A741-903FA7FED64B}" destId="{669E7877-F524-46CD-8F7C-58179FA08356}" srcOrd="0" destOrd="0" presId="urn:microsoft.com/office/officeart/2005/8/layout/hProcess7"/>
    <dgm:cxn modelId="{5FF93845-20FA-4469-9C33-D999E5BD5A46}" type="presParOf" srcId="{0F56A457-EE75-4C9A-A741-903FA7FED64B}" destId="{10F803CC-D2FF-4C7B-B2BB-1CEC0F966853}" srcOrd="1" destOrd="0" presId="urn:microsoft.com/office/officeart/2005/8/layout/hProcess7"/>
    <dgm:cxn modelId="{DFA99F6F-5DFD-4C13-BD6C-74F585DE68DB}" type="presParOf" srcId="{0F56A457-EE75-4C9A-A741-903FA7FED64B}" destId="{A90CAF8D-7902-47E4-B94E-25A1461831AF}" srcOrd="2" destOrd="0" presId="urn:microsoft.com/office/officeart/2005/8/layout/hProcess7"/>
    <dgm:cxn modelId="{A120ADB0-FF4F-4483-9315-CB1619707BB6}" type="presParOf" srcId="{9D5C91AB-9DCA-43CD-8764-922E85B7ED52}" destId="{BDADCA83-0A1B-4F50-8D36-B0E9AE221907}" srcOrd="11" destOrd="0" presId="urn:microsoft.com/office/officeart/2005/8/layout/hProcess7"/>
    <dgm:cxn modelId="{72473C0B-F914-45A4-B13C-B9089B85C9F8}" type="presParOf" srcId="{9D5C91AB-9DCA-43CD-8764-922E85B7ED52}" destId="{489455C7-D61F-4832-BF91-559D5AF5D570}" srcOrd="12" destOrd="0" presId="urn:microsoft.com/office/officeart/2005/8/layout/hProcess7"/>
    <dgm:cxn modelId="{D1AF582D-6863-42A3-955A-23D8ED03494A}" type="presParOf" srcId="{489455C7-D61F-4832-BF91-559D5AF5D570}" destId="{6D3F98FE-1AF7-48F6-A012-DD692C019305}" srcOrd="0" destOrd="0" presId="urn:microsoft.com/office/officeart/2005/8/layout/hProcess7"/>
    <dgm:cxn modelId="{ADC5FDDC-2B5F-4592-B1FF-61B182B1D1F9}" type="presParOf" srcId="{489455C7-D61F-4832-BF91-559D5AF5D570}" destId="{EC33B8A6-2C58-4702-922D-BD93FD63C59C}" srcOrd="1" destOrd="0" presId="urn:microsoft.com/office/officeart/2005/8/layout/hProcess7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02AF9C7-E6DF-49BF-B97A-98635BC17426}">
      <dsp:nvSpPr>
        <dsp:cNvPr id="0" name=""/>
        <dsp:cNvSpPr/>
      </dsp:nvSpPr>
      <dsp:spPr>
        <a:xfrm>
          <a:off x="1102559" y="-26610"/>
          <a:ext cx="4724367" cy="4724367"/>
        </a:xfrm>
        <a:prstGeom prst="circularArrow">
          <a:avLst>
            <a:gd name="adj1" fmla="val 5544"/>
            <a:gd name="adj2" fmla="val 330680"/>
            <a:gd name="adj3" fmla="val 13793018"/>
            <a:gd name="adj4" fmla="val 17375570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94D762-02F6-4BDD-8FCF-EA1AAD29C596}">
      <dsp:nvSpPr>
        <dsp:cNvPr id="0" name=""/>
        <dsp:cNvSpPr/>
      </dsp:nvSpPr>
      <dsp:spPr>
        <a:xfrm>
          <a:off x="2366784" y="2069"/>
          <a:ext cx="2195916" cy="109795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baseline="0" dirty="0" smtClean="0">
              <a:solidFill>
                <a:schemeClr val="tx1"/>
              </a:solidFill>
            </a:rPr>
            <a:t>Формування у молодших школярів уявлення про малу батьківщину , як складову Великої Батьківщини</a:t>
          </a:r>
          <a:endParaRPr lang="ru-RU" sz="1200" kern="1200" baseline="0" dirty="0">
            <a:solidFill>
              <a:schemeClr val="tx1"/>
            </a:solidFill>
          </a:endParaRPr>
        </a:p>
      </dsp:txBody>
      <dsp:txXfrm>
        <a:off x="2366784" y="2069"/>
        <a:ext cx="2195916" cy="1097958"/>
      </dsp:txXfrm>
    </dsp:sp>
    <dsp:sp modelId="{F9A62CEB-9B86-4E89-BDC7-1FECEADADF19}">
      <dsp:nvSpPr>
        <dsp:cNvPr id="0" name=""/>
        <dsp:cNvSpPr/>
      </dsp:nvSpPr>
      <dsp:spPr>
        <a:xfrm>
          <a:off x="4282836" y="1394162"/>
          <a:ext cx="2195916" cy="1097958"/>
        </a:xfrm>
        <a:prstGeom prst="roundRect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baseline="0" dirty="0" smtClean="0">
              <a:solidFill>
                <a:schemeClr val="tx1"/>
              </a:solidFill>
            </a:rPr>
            <a:t>Переконання дитини в необхідності єдності всіх регіонів України, соборності українського сусп</a:t>
          </a:r>
          <a:r>
            <a:rPr lang="uk-UA" sz="1400" kern="1200" dirty="0" smtClean="0">
              <a:solidFill>
                <a:schemeClr val="tx1"/>
              </a:solidFill>
            </a:rPr>
            <a:t>ільства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282836" y="1394162"/>
        <a:ext cx="2195916" cy="1097958"/>
      </dsp:txXfrm>
    </dsp:sp>
    <dsp:sp modelId="{C9DB35B5-8B43-4B3A-A54A-83188F21FC44}">
      <dsp:nvSpPr>
        <dsp:cNvPr id="0" name=""/>
        <dsp:cNvSpPr/>
      </dsp:nvSpPr>
      <dsp:spPr>
        <a:xfrm>
          <a:off x="3550969" y="3646616"/>
          <a:ext cx="2195916" cy="1097958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baseline="0" dirty="0" smtClean="0">
              <a:solidFill>
                <a:schemeClr val="tx1"/>
              </a:solidFill>
            </a:rPr>
            <a:t>З'ясування зв'язку між минулим , сьогоденням і майбутнім на прикладі малої батьківщини </a:t>
          </a:r>
          <a:endParaRPr lang="ru-RU" sz="1400" kern="1200" baseline="0" dirty="0">
            <a:solidFill>
              <a:schemeClr val="tx1"/>
            </a:solidFill>
          </a:endParaRPr>
        </a:p>
      </dsp:txBody>
      <dsp:txXfrm>
        <a:off x="3550969" y="3646616"/>
        <a:ext cx="2195916" cy="1097958"/>
      </dsp:txXfrm>
    </dsp:sp>
    <dsp:sp modelId="{349CF733-649C-459C-9A54-6B97213723C7}">
      <dsp:nvSpPr>
        <dsp:cNvPr id="0" name=""/>
        <dsp:cNvSpPr/>
      </dsp:nvSpPr>
      <dsp:spPr>
        <a:xfrm>
          <a:off x="1182599" y="3646616"/>
          <a:ext cx="2195916" cy="1097958"/>
        </a:xfrm>
        <a:prstGeom prst="roundRect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baseline="0" dirty="0" smtClean="0">
              <a:solidFill>
                <a:schemeClr val="tx1"/>
              </a:solidFill>
            </a:rPr>
            <a:t>Виховання у дитини любові до батьківщини, рідного краю, міста, вулиці, домівки, сім'ї</a:t>
          </a:r>
          <a:endParaRPr lang="ru-RU" sz="1400" kern="1200" baseline="0" dirty="0">
            <a:solidFill>
              <a:schemeClr val="tx1"/>
            </a:solidFill>
          </a:endParaRPr>
        </a:p>
      </dsp:txBody>
      <dsp:txXfrm>
        <a:off x="1182599" y="3646616"/>
        <a:ext cx="2195916" cy="1097958"/>
      </dsp:txXfrm>
    </dsp:sp>
    <dsp:sp modelId="{17827682-0323-4765-9731-A3A28BFA9BB7}">
      <dsp:nvSpPr>
        <dsp:cNvPr id="0" name=""/>
        <dsp:cNvSpPr/>
      </dsp:nvSpPr>
      <dsp:spPr>
        <a:xfrm>
          <a:off x="450733" y="1394162"/>
          <a:ext cx="2195916" cy="109795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baseline="0" dirty="0" smtClean="0">
              <a:solidFill>
                <a:schemeClr val="tx1"/>
              </a:solidFill>
            </a:rPr>
            <a:t>Формування любові до рідної національної культури та пошани до культури інших народів, які живуть в Україні</a:t>
          </a:r>
          <a:endParaRPr lang="ru-RU" sz="1400" kern="1200" baseline="0" dirty="0">
            <a:solidFill>
              <a:schemeClr val="tx1"/>
            </a:solidFill>
          </a:endParaRPr>
        </a:p>
      </dsp:txBody>
      <dsp:txXfrm>
        <a:off x="450733" y="1394162"/>
        <a:ext cx="2195916" cy="10979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708662-AC8C-4C9B-BD0A-34CB1B08D1E1}">
      <dsp:nvSpPr>
        <dsp:cNvPr id="0" name=""/>
        <dsp:cNvSpPr/>
      </dsp:nvSpPr>
      <dsp:spPr>
        <a:xfrm rot="10800000">
          <a:off x="0" y="0"/>
          <a:ext cx="8358246" cy="869162"/>
        </a:xfrm>
        <a:prstGeom prst="trapezoid">
          <a:avLst>
            <a:gd name="adj" fmla="val 80137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/>
            <a:t>Країна</a:t>
          </a:r>
          <a:r>
            <a:rPr lang="uk-UA" sz="5200" kern="1200" dirty="0" smtClean="0"/>
            <a:t> </a:t>
          </a:r>
          <a:endParaRPr lang="ru-RU" sz="5200" kern="1200" dirty="0"/>
        </a:p>
      </dsp:txBody>
      <dsp:txXfrm>
        <a:off x="1462693" y="0"/>
        <a:ext cx="5432859" cy="869162"/>
      </dsp:txXfrm>
    </dsp:sp>
    <dsp:sp modelId="{78A19D7B-9409-410A-B16E-FC2DC6AF3FF5}">
      <dsp:nvSpPr>
        <dsp:cNvPr id="0" name=""/>
        <dsp:cNvSpPr/>
      </dsp:nvSpPr>
      <dsp:spPr>
        <a:xfrm rot="10800000">
          <a:off x="714351" y="857254"/>
          <a:ext cx="6965205" cy="869162"/>
        </a:xfrm>
        <a:prstGeom prst="trapezoid">
          <a:avLst>
            <a:gd name="adj" fmla="val 80137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dirty="0" smtClean="0"/>
            <a:t>Регіон</a:t>
          </a:r>
          <a:r>
            <a:rPr lang="uk-UA" sz="5200" kern="1200" dirty="0" smtClean="0"/>
            <a:t> </a:t>
          </a:r>
          <a:endParaRPr lang="ru-RU" sz="5200" kern="1200" dirty="0"/>
        </a:p>
      </dsp:txBody>
      <dsp:txXfrm>
        <a:off x="1933262" y="857254"/>
        <a:ext cx="4527383" cy="869162"/>
      </dsp:txXfrm>
    </dsp:sp>
    <dsp:sp modelId="{784BD0EE-D723-43D3-B240-D41458C179B6}">
      <dsp:nvSpPr>
        <dsp:cNvPr id="0" name=""/>
        <dsp:cNvSpPr/>
      </dsp:nvSpPr>
      <dsp:spPr>
        <a:xfrm rot="10800000">
          <a:off x="1393041" y="1738324"/>
          <a:ext cx="5572164" cy="869162"/>
        </a:xfrm>
        <a:prstGeom prst="trapezoid">
          <a:avLst>
            <a:gd name="adj" fmla="val 80137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Місто (село)</a:t>
          </a:r>
          <a:endParaRPr lang="ru-RU" sz="2800" b="1" kern="1200" dirty="0"/>
        </a:p>
      </dsp:txBody>
      <dsp:txXfrm>
        <a:off x="2368169" y="1738324"/>
        <a:ext cx="3621906" cy="869162"/>
      </dsp:txXfrm>
    </dsp:sp>
    <dsp:sp modelId="{DD250C06-F38C-49DF-B73D-DA1304E79B88}">
      <dsp:nvSpPr>
        <dsp:cNvPr id="0" name=""/>
        <dsp:cNvSpPr/>
      </dsp:nvSpPr>
      <dsp:spPr>
        <a:xfrm rot="10800000">
          <a:off x="2089561" y="2607486"/>
          <a:ext cx="4179123" cy="869162"/>
        </a:xfrm>
        <a:prstGeom prst="trapezoid">
          <a:avLst>
            <a:gd name="adj" fmla="val 80137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Вулиця</a:t>
          </a:r>
          <a:r>
            <a:rPr lang="uk-UA" sz="2000" b="1" kern="1200" dirty="0" smtClean="0"/>
            <a:t> </a:t>
          </a:r>
          <a:endParaRPr lang="ru-RU" sz="2000" kern="1200" dirty="0"/>
        </a:p>
      </dsp:txBody>
      <dsp:txXfrm>
        <a:off x="2820908" y="2607486"/>
        <a:ext cx="2716429" cy="869162"/>
      </dsp:txXfrm>
    </dsp:sp>
    <dsp:sp modelId="{0F3006F4-000D-487C-8F8B-3D1C26413556}">
      <dsp:nvSpPr>
        <dsp:cNvPr id="0" name=""/>
        <dsp:cNvSpPr/>
      </dsp:nvSpPr>
      <dsp:spPr>
        <a:xfrm rot="10800000">
          <a:off x="2786082" y="3476649"/>
          <a:ext cx="2786082" cy="869162"/>
        </a:xfrm>
        <a:prstGeom prst="trapezoid">
          <a:avLst>
            <a:gd name="adj" fmla="val 80137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Домівка</a:t>
          </a:r>
          <a:r>
            <a:rPr lang="uk-UA" sz="1800" b="1" kern="1200" dirty="0" smtClean="0"/>
            <a:t> </a:t>
          </a:r>
          <a:endParaRPr lang="ru-RU" sz="1800" b="1" kern="1200" dirty="0"/>
        </a:p>
      </dsp:txBody>
      <dsp:txXfrm>
        <a:off x="3273646" y="3476649"/>
        <a:ext cx="1810953" cy="869162"/>
      </dsp:txXfrm>
    </dsp:sp>
    <dsp:sp modelId="{8F041891-7DE3-427F-8A1B-F5FB054A2D71}">
      <dsp:nvSpPr>
        <dsp:cNvPr id="0" name=""/>
        <dsp:cNvSpPr/>
      </dsp:nvSpPr>
      <dsp:spPr>
        <a:xfrm rot="10800000">
          <a:off x="3482602" y="4345811"/>
          <a:ext cx="1393041" cy="869162"/>
        </a:xfrm>
        <a:prstGeom prst="trapezoid">
          <a:avLst>
            <a:gd name="adj" fmla="val 80137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Родина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482602" y="4345811"/>
        <a:ext cx="1393041" cy="8691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CF2DF7E-8588-4CE5-AA34-BF3C2D121AB8}">
      <dsp:nvSpPr>
        <dsp:cNvPr id="0" name=""/>
        <dsp:cNvSpPr/>
      </dsp:nvSpPr>
      <dsp:spPr>
        <a:xfrm>
          <a:off x="2258" y="1089710"/>
          <a:ext cx="2230972" cy="892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І етап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Родинний </a:t>
          </a:r>
          <a:endParaRPr lang="ru-RU" sz="1600" kern="1200" dirty="0"/>
        </a:p>
      </dsp:txBody>
      <dsp:txXfrm>
        <a:off x="2258" y="1089710"/>
        <a:ext cx="2230972" cy="892388"/>
      </dsp:txXfrm>
    </dsp:sp>
    <dsp:sp modelId="{9A666387-1E86-4D68-BBF5-6BF3B9033048}">
      <dsp:nvSpPr>
        <dsp:cNvPr id="0" name=""/>
        <dsp:cNvSpPr/>
      </dsp:nvSpPr>
      <dsp:spPr>
        <a:xfrm>
          <a:off x="2010133" y="1089710"/>
          <a:ext cx="2230972" cy="892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ІІ етап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Місцевий </a:t>
          </a:r>
          <a:endParaRPr lang="ru-RU" sz="1600" kern="1200" dirty="0"/>
        </a:p>
      </dsp:txBody>
      <dsp:txXfrm>
        <a:off x="2010133" y="1089710"/>
        <a:ext cx="2230972" cy="892388"/>
      </dsp:txXfrm>
    </dsp:sp>
    <dsp:sp modelId="{B25B76DB-51A7-4F7A-95E7-E9740BDC1D7E}">
      <dsp:nvSpPr>
        <dsp:cNvPr id="0" name=""/>
        <dsp:cNvSpPr/>
      </dsp:nvSpPr>
      <dsp:spPr>
        <a:xfrm>
          <a:off x="4018008" y="1089710"/>
          <a:ext cx="2230972" cy="892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ІІІ етап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smtClean="0"/>
            <a:t>Регіональний </a:t>
          </a:r>
          <a:endParaRPr lang="ru-RU" sz="1600" kern="1200" dirty="0"/>
        </a:p>
      </dsp:txBody>
      <dsp:txXfrm>
        <a:off x="4018008" y="1089710"/>
        <a:ext cx="2230972" cy="892388"/>
      </dsp:txXfrm>
    </dsp:sp>
    <dsp:sp modelId="{4E448302-B76F-4D3D-AF7D-CA6EC76327A8}">
      <dsp:nvSpPr>
        <dsp:cNvPr id="0" name=""/>
        <dsp:cNvSpPr/>
      </dsp:nvSpPr>
      <dsp:spPr>
        <a:xfrm>
          <a:off x="6025884" y="1073660"/>
          <a:ext cx="2044351" cy="9244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IV</a:t>
          </a:r>
          <a:r>
            <a:rPr lang="uk-UA" sz="1600" kern="1200" dirty="0" smtClean="0"/>
            <a:t> етап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Державний </a:t>
          </a:r>
          <a:endParaRPr lang="ru-RU" sz="1600" kern="1200" dirty="0"/>
        </a:p>
      </dsp:txBody>
      <dsp:txXfrm>
        <a:off x="6025884" y="1073660"/>
        <a:ext cx="2044351" cy="92448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599B4E-A6E9-4EB2-A072-31096DE80D5C}">
      <dsp:nvSpPr>
        <dsp:cNvPr id="0" name=""/>
        <dsp:cNvSpPr/>
      </dsp:nvSpPr>
      <dsp:spPr>
        <a:xfrm>
          <a:off x="3083" y="0"/>
          <a:ext cx="1854770" cy="11033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 </a:t>
          </a:r>
          <a:endParaRPr lang="ru-RU" sz="2100" kern="1200" dirty="0"/>
        </a:p>
      </dsp:txBody>
      <dsp:txXfrm rot="16200000">
        <a:off x="-263794" y="266878"/>
        <a:ext cx="904710" cy="370954"/>
      </dsp:txXfrm>
    </dsp:sp>
    <dsp:sp modelId="{859AE83C-760A-44FF-B8DC-142B85186B38}">
      <dsp:nvSpPr>
        <dsp:cNvPr id="0" name=""/>
        <dsp:cNvSpPr/>
      </dsp:nvSpPr>
      <dsp:spPr>
        <a:xfrm>
          <a:off x="374037" y="0"/>
          <a:ext cx="1381804" cy="1103306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Методи сімейної генеалогії</a:t>
          </a:r>
          <a:endParaRPr lang="ru-RU" sz="2000" kern="1200" dirty="0"/>
        </a:p>
      </dsp:txBody>
      <dsp:txXfrm>
        <a:off x="374037" y="0"/>
        <a:ext cx="1381804" cy="1103306"/>
      </dsp:txXfrm>
    </dsp:sp>
    <dsp:sp modelId="{743AD819-6FDC-47BE-963B-70ADD9C4C61C}">
      <dsp:nvSpPr>
        <dsp:cNvPr id="0" name=""/>
        <dsp:cNvSpPr/>
      </dsp:nvSpPr>
      <dsp:spPr>
        <a:xfrm>
          <a:off x="1922771" y="0"/>
          <a:ext cx="1854770" cy="11033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 </a:t>
          </a:r>
          <a:endParaRPr lang="ru-RU" sz="2100" kern="1200" dirty="0"/>
        </a:p>
      </dsp:txBody>
      <dsp:txXfrm rot="16200000">
        <a:off x="1655892" y="266878"/>
        <a:ext cx="904710" cy="370954"/>
      </dsp:txXfrm>
    </dsp:sp>
    <dsp:sp modelId="{1D1F7110-D21B-48F7-B04D-1155DA5AC2D9}">
      <dsp:nvSpPr>
        <dsp:cNvPr id="0" name=""/>
        <dsp:cNvSpPr/>
      </dsp:nvSpPr>
      <dsp:spPr>
        <a:xfrm rot="5400000">
          <a:off x="1850980" y="806648"/>
          <a:ext cx="162129" cy="27821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62EF99C-FBB2-4ACE-A78E-EEB42D69B451}">
      <dsp:nvSpPr>
        <dsp:cNvPr id="0" name=""/>
        <dsp:cNvSpPr/>
      </dsp:nvSpPr>
      <dsp:spPr>
        <a:xfrm>
          <a:off x="2293725" y="0"/>
          <a:ext cx="1381804" cy="1103306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Музейна педагогіка</a:t>
          </a:r>
          <a:endParaRPr lang="ru-RU" sz="2000" kern="1200" dirty="0"/>
        </a:p>
      </dsp:txBody>
      <dsp:txXfrm>
        <a:off x="2293725" y="0"/>
        <a:ext cx="1381804" cy="1103306"/>
      </dsp:txXfrm>
    </dsp:sp>
    <dsp:sp modelId="{B53242FF-28B2-4950-B96A-DBBFFECBEEA1}">
      <dsp:nvSpPr>
        <dsp:cNvPr id="0" name=""/>
        <dsp:cNvSpPr/>
      </dsp:nvSpPr>
      <dsp:spPr>
        <a:xfrm>
          <a:off x="3842458" y="0"/>
          <a:ext cx="1854770" cy="11033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 </a:t>
          </a:r>
          <a:endParaRPr lang="ru-RU" sz="2100" kern="1200" dirty="0"/>
        </a:p>
      </dsp:txBody>
      <dsp:txXfrm rot="16200000">
        <a:off x="3575580" y="266878"/>
        <a:ext cx="904710" cy="370954"/>
      </dsp:txXfrm>
    </dsp:sp>
    <dsp:sp modelId="{CBAB1C3D-DD9B-4F58-BFE0-F2550C8AECF1}">
      <dsp:nvSpPr>
        <dsp:cNvPr id="0" name=""/>
        <dsp:cNvSpPr/>
      </dsp:nvSpPr>
      <dsp:spPr>
        <a:xfrm rot="5400000">
          <a:off x="3770667" y="806648"/>
          <a:ext cx="162129" cy="27821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153E5DEE-4F77-4374-8363-92ACE2DFC5A8}">
      <dsp:nvSpPr>
        <dsp:cNvPr id="0" name=""/>
        <dsp:cNvSpPr/>
      </dsp:nvSpPr>
      <dsp:spPr>
        <a:xfrm>
          <a:off x="4213412" y="0"/>
          <a:ext cx="1381804" cy="1103306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Краєзнавчі подорожі</a:t>
          </a:r>
          <a:endParaRPr lang="ru-RU" sz="2000" kern="1200" dirty="0"/>
        </a:p>
      </dsp:txBody>
      <dsp:txXfrm>
        <a:off x="4213412" y="0"/>
        <a:ext cx="1381804" cy="1103306"/>
      </dsp:txXfrm>
    </dsp:sp>
    <dsp:sp modelId="{6D3F98FE-1AF7-48F6-A012-DD692C019305}">
      <dsp:nvSpPr>
        <dsp:cNvPr id="0" name=""/>
        <dsp:cNvSpPr/>
      </dsp:nvSpPr>
      <dsp:spPr>
        <a:xfrm>
          <a:off x="5765229" y="0"/>
          <a:ext cx="1854770" cy="1103306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2009" rIns="93345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 </a:t>
          </a:r>
          <a:endParaRPr lang="ru-RU" sz="2100" kern="1200" dirty="0"/>
        </a:p>
      </dsp:txBody>
      <dsp:txXfrm rot="16200000">
        <a:off x="5498351" y="266878"/>
        <a:ext cx="904710" cy="370954"/>
      </dsp:txXfrm>
    </dsp:sp>
    <dsp:sp modelId="{10F803CC-D2FF-4C7B-B2BB-1CEC0F966853}">
      <dsp:nvSpPr>
        <dsp:cNvPr id="0" name=""/>
        <dsp:cNvSpPr/>
      </dsp:nvSpPr>
      <dsp:spPr>
        <a:xfrm rot="5400000">
          <a:off x="5690354" y="806648"/>
          <a:ext cx="162129" cy="278215"/>
        </a:xfrm>
        <a:prstGeom prst="flowChartExtra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39424-6B8E-4C56-9958-8C99FF1DF98F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C5A1C-63C4-4CF7-97F2-8EBFB66CB23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A1C-63C4-4CF7-97F2-8EBFB66CB23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A1C-63C4-4CF7-97F2-8EBFB66CB23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A1C-63C4-4CF7-97F2-8EBFB66CB23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A1C-63C4-4CF7-97F2-8EBFB66CB23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A1C-63C4-4CF7-97F2-8EBFB66CB23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C5A1C-63C4-4CF7-97F2-8EBFB66CB23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B24B7-201B-45DD-9280-96EB5CD21398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095D4-3CDC-44F3-BE7B-5C1F00777BC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Relationship Id="rId1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gif"/><Relationship Id="rId14" Type="http://schemas.openxmlformats.org/officeDocument/2006/relationships/image" Target="../media/image10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53;&#1086;&#1074;&#1072;&#1103;%20&#1087;&#1072;&#1087;&#1082;&#1072;\SAM_5464.AVI" TargetMode="External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Data" Target="../diagrams/data3.xml"/><Relationship Id="rId7" Type="http://schemas.openxmlformats.org/officeDocument/2006/relationships/diagramData" Target="../diagrams/data4.xml"/><Relationship Id="rId12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5" Type="http://schemas.openxmlformats.org/officeDocument/2006/relationships/diagramQuickStyle" Target="../diagrams/quickStyle3.xml"/><Relationship Id="rId10" Type="http://schemas.openxmlformats.org/officeDocument/2006/relationships/diagramColors" Target="../diagrams/colors4.xml"/><Relationship Id="rId4" Type="http://schemas.openxmlformats.org/officeDocument/2006/relationships/diagramLayout" Target="../diagrams/layout3.xml"/><Relationship Id="rId9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57290" y="428604"/>
            <a:ext cx="7072362" cy="46434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1" u="none" strike="noStrike" kern="1200" normalizeH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Патріотичне виховання молодших школярів засобами краєзнавчої роботи</a:t>
            </a:r>
            <a:endParaRPr kumimoji="0" lang="ru-RU" sz="4400" b="1" i="1" u="none" strike="noStrike" kern="1200" normalizeH="0" noProof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642918"/>
            <a:ext cx="571500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b="1" i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800" b="1" i="1" dirty="0" smtClean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endParaRPr lang="uk-UA" sz="2800" b="1" i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714612" y="0"/>
            <a:ext cx="2928958" cy="1428736"/>
          </a:xfrm>
          <a:prstGeom prst="cloudCallout">
            <a:avLst>
              <a:gd name="adj1" fmla="val -33133"/>
              <a:gd name="adj2" fmla="val 6617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28926" y="428604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Урок образотворчого мистецтва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14480" y="1643050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Малювання дерева</a:t>
            </a:r>
            <a:endParaRPr lang="ru-RU" sz="2000" b="1" i="1" dirty="0"/>
          </a:p>
        </p:txBody>
      </p:sp>
      <p:pic>
        <p:nvPicPr>
          <p:cNvPr id="2050" name="Picture 2" descr="C:\Documents and Settings\Admin\Рабочий стол\Новая папка\SAM_5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000108"/>
            <a:ext cx="3571868" cy="267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Admin\Рабочий стол\Новая папка\SAM_59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311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Рабочий стол\Новая папка\SAM_59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934" y="3786190"/>
            <a:ext cx="335758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Выноска-облако 5"/>
          <p:cNvSpPr/>
          <p:nvPr/>
        </p:nvSpPr>
        <p:spPr>
          <a:xfrm>
            <a:off x="2714612" y="0"/>
            <a:ext cx="2928958" cy="1428736"/>
          </a:xfrm>
          <a:prstGeom prst="cloudCallout">
            <a:avLst>
              <a:gd name="adj1" fmla="val -33133"/>
              <a:gd name="adj2" fmla="val 6617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928926" y="50004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/>
              <a:t>Урок трудового навчання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7158" y="1643050"/>
            <a:ext cx="450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Виготовлення шаблону родинного дерева</a:t>
            </a:r>
            <a:endParaRPr lang="ru-RU" sz="2400" b="1" i="1" dirty="0"/>
          </a:p>
        </p:txBody>
      </p:sp>
      <p:pic>
        <p:nvPicPr>
          <p:cNvPr id="1026" name="Picture 2" descr="C:\Documents and Settings\Admin\Рабочий стол\Новая папка\SAM_5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142984"/>
            <a:ext cx="3576451" cy="268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Рабочий стол\Новая папка\SAM_59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14619"/>
            <a:ext cx="3571868" cy="267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\Рабочий стол\Новая папка\SAM_59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0060" y="4071941"/>
            <a:ext cx="3429024" cy="257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928926" y="0"/>
            <a:ext cx="2928958" cy="1428736"/>
          </a:xfrm>
          <a:prstGeom prst="cloudCallout">
            <a:avLst>
              <a:gd name="adj1" fmla="val -32056"/>
              <a:gd name="adj2" fmla="val 4190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Позаурочний час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107154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Виставка сімейних фотоальбомів</a:t>
            </a:r>
            <a:endParaRPr lang="ru-RU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000760" y="785794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Конкурс малюнків</a:t>
            </a:r>
            <a:endParaRPr lang="ru-RU" b="1" i="1" dirty="0"/>
          </a:p>
        </p:txBody>
      </p:sp>
      <p:pic>
        <p:nvPicPr>
          <p:cNvPr id="9" name="Picture 2" descr="C:\Documents and Settings\Admin\Рабочий стол\скачанные файлы (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266" y="2214554"/>
            <a:ext cx="306373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Documents and Settings\Admin\Рабочий стол\images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714884"/>
            <a:ext cx="2687855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 descr="C:\Documents and Settings\Admin\Рабочий стол\images (9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4643446"/>
            <a:ext cx="2762251" cy="183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C:\Documents and Settings\Admin\Рабочий стол\images (6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2143116"/>
            <a:ext cx="2351710" cy="245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785926"/>
            <a:ext cx="2071669" cy="155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85852" y="3143248"/>
            <a:ext cx="228601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4429132"/>
            <a:ext cx="1643074" cy="219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928926" y="214290"/>
            <a:ext cx="2928958" cy="1428736"/>
          </a:xfrm>
          <a:prstGeom prst="cloudCallout">
            <a:avLst>
              <a:gd name="adj1" fmla="val -32056"/>
              <a:gd name="adj2" fmla="val 4190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Урок  музичного мистецтва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3" y="2071678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26" y="4357694"/>
            <a:ext cx="3047990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2214546" y="164305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Вивчення пісні: </a:t>
            </a:r>
            <a:r>
              <a:rPr lang="uk-UA" b="1" dirty="0" err="1" smtClean="0"/>
              <a:t>“Про</a:t>
            </a:r>
            <a:r>
              <a:rPr lang="uk-UA" b="1" dirty="0" smtClean="0"/>
              <a:t> мамусю і татуся…”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4714884"/>
            <a:ext cx="2643206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isometricOffAxis1Right"/>
            <a:lightRig rig="threePt" dir="t"/>
          </a:scene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2285992"/>
            <a:ext cx="238126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857488" y="214290"/>
            <a:ext cx="2928958" cy="1428736"/>
          </a:xfrm>
          <a:prstGeom prst="cloudCallout">
            <a:avLst>
              <a:gd name="adj1" fmla="val -32056"/>
              <a:gd name="adj2" fmla="val 4190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Урок  навчання грамоти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4429132"/>
            <a:ext cx="2428892" cy="182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63763">
            <a:off x="625050" y="1214422"/>
            <a:ext cx="139304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143240" y="1714488"/>
            <a:ext cx="2571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      Складання розповіді: </a:t>
            </a:r>
          </a:p>
          <a:p>
            <a:endParaRPr lang="ru-RU" sz="1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87708">
            <a:off x="357158" y="3286124"/>
            <a:ext cx="150019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61134">
            <a:off x="2214546" y="2357430"/>
            <a:ext cx="1357322" cy="18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05600">
            <a:off x="6215074" y="3571876"/>
            <a:ext cx="2571768" cy="192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55327">
            <a:off x="6087116" y="497382"/>
            <a:ext cx="2771597" cy="2078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142844" y="428604"/>
            <a:ext cx="27860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err="1" smtClean="0"/>
              <a:t>“Мої</a:t>
            </a:r>
            <a:r>
              <a:rPr lang="uk-UA" sz="1400" b="1" dirty="0" smtClean="0"/>
              <a:t> батьки-найрідніші </a:t>
            </a:r>
            <a:r>
              <a:rPr lang="uk-UA" sz="1400" b="1" dirty="0" err="1" smtClean="0"/>
              <a:t>люди”</a:t>
            </a:r>
            <a:endParaRPr lang="ru-RU" sz="14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36135">
            <a:off x="5010209" y="2078174"/>
            <a:ext cx="2000264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Box 14"/>
          <p:cNvSpPr txBox="1"/>
          <p:nvPr/>
        </p:nvSpPr>
        <p:spPr>
          <a:xfrm>
            <a:off x="6643702" y="35716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“</a:t>
            </a:r>
            <a:r>
              <a:rPr lang="uk-UA" sz="1400" b="1" dirty="0" smtClean="0"/>
              <a:t>Я і моя </a:t>
            </a:r>
            <a:r>
              <a:rPr lang="uk-UA" sz="1400" b="1" dirty="0" err="1" smtClean="0"/>
              <a:t>сімя”</a:t>
            </a:r>
            <a:endParaRPr lang="ru-RU" sz="1400" b="1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9124" y="4500570"/>
            <a:ext cx="238126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Выноска-облако 4"/>
          <p:cNvSpPr/>
          <p:nvPr/>
        </p:nvSpPr>
        <p:spPr>
          <a:xfrm>
            <a:off x="2928926" y="214290"/>
            <a:ext cx="2928958" cy="1428736"/>
          </a:xfrm>
          <a:prstGeom prst="cloudCallout">
            <a:avLst>
              <a:gd name="adj1" fmla="val -32056"/>
              <a:gd name="adj2" fmla="val 4190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Урок  математики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1428736"/>
            <a:ext cx="214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Усна  лічба</a:t>
            </a:r>
            <a:endParaRPr lang="ru-RU" sz="2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1357298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Складання умови задач</a:t>
            </a:r>
            <a:endParaRPr lang="ru-RU" sz="2400" b="1" i="1" dirty="0"/>
          </a:p>
        </p:txBody>
      </p:sp>
      <p:pic>
        <p:nvPicPr>
          <p:cNvPr id="3075" name="Picture 3" descr="C:\Documents and Settings\Admin\Рабочий стол\Новая папка\SAM_5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178836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\Рабочий стол\Новая папка\SAM_5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5394" y="4500570"/>
            <a:ext cx="3143240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Admin\Рабочий стол\Новая папка\SAM_59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928802"/>
            <a:ext cx="2681185" cy="20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Documents and Settings\Admin\Рабочий стол\Новая папка\SAM_5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4143380"/>
            <a:ext cx="3081514" cy="231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928662" y="214290"/>
            <a:ext cx="7715304" cy="100013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/>
              <a:t>ІІ етап: </a:t>
            </a:r>
            <a:r>
              <a:rPr lang="uk-UA" sz="3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uk-UA" sz="3600" b="1" i="1" dirty="0" err="1" smtClean="0">
                <a:solidFill>
                  <a:srgbClr val="0070C0"/>
                </a:solidFill>
              </a:rPr>
              <a:t>Моя</a:t>
            </a:r>
            <a:r>
              <a:rPr lang="uk-UA" sz="3600" b="1" i="1" dirty="0" smtClean="0">
                <a:solidFill>
                  <a:srgbClr val="0070C0"/>
                </a:solidFill>
              </a:rPr>
              <a:t> домівка, вулиця,</a:t>
            </a:r>
            <a:r>
              <a:rPr lang="uk-UA" sz="3600" b="1" i="1" dirty="0" err="1" smtClean="0">
                <a:solidFill>
                  <a:srgbClr val="0070C0"/>
                </a:solidFill>
              </a:rPr>
              <a:t>село.”</a:t>
            </a:r>
            <a:r>
              <a:rPr lang="uk-UA" sz="3600" b="1" i="1" dirty="0" smtClean="0">
                <a:solidFill>
                  <a:srgbClr val="0070C0"/>
                </a:solidFill>
              </a:rPr>
              <a:t>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6" name="Picture 3" descr="C:\Documents and Settings\Admin\Рабочий стол\Новая папка\Новая папка (4)\О.Є\фотографія0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9162">
            <a:off x="94521" y="1212130"/>
            <a:ext cx="1792422" cy="238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Новая папка\Новая папка (4)\О.Є\фотографія01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695">
            <a:off x="2026950" y="1286095"/>
            <a:ext cx="1742603" cy="232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57224" y="5842337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Arial Black" pitchFamily="34" charset="0"/>
              </a:rPr>
              <a:t>Екскурсія в музей</a:t>
            </a:r>
          </a:p>
          <a:p>
            <a:pPr algn="ctr"/>
            <a:r>
              <a:rPr lang="uk-UA" sz="2000" dirty="0" smtClean="0">
                <a:latin typeface="Arial Black" pitchFamily="34" charset="0"/>
              </a:rPr>
              <a:t> “З бабусиної </a:t>
            </a:r>
            <a:r>
              <a:rPr lang="uk-UA" sz="2000" dirty="0" err="1" smtClean="0">
                <a:latin typeface="Arial Black" pitchFamily="34" charset="0"/>
              </a:rPr>
              <a:t>скрині”</a:t>
            </a:r>
            <a:r>
              <a:rPr lang="uk-UA" sz="2000" dirty="0" smtClean="0">
                <a:latin typeface="Arial Black" pitchFamily="34" charset="0"/>
              </a:rPr>
              <a:t> </a:t>
            </a:r>
            <a:endParaRPr lang="ru-RU" sz="2000" dirty="0">
              <a:latin typeface="Arial Black" pitchFamily="34" charset="0"/>
            </a:endParaRPr>
          </a:p>
        </p:txBody>
      </p:sp>
      <p:pic>
        <p:nvPicPr>
          <p:cNvPr id="9" name="Picture 2" descr="C:\Documents and Settings\Admin\Рабочий стол\Новая папка\SAM_3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8805" y="1285860"/>
            <a:ext cx="2765195" cy="2073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929058" y="1428736"/>
            <a:ext cx="2714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Урок – мандрівка </a:t>
            </a:r>
          </a:p>
          <a:p>
            <a:pPr algn="ctr"/>
            <a:r>
              <a:rPr lang="uk-UA" sz="2400" b="1" i="1" dirty="0" smtClean="0"/>
              <a:t>“ </a:t>
            </a:r>
            <a:r>
              <a:rPr lang="uk-UA" sz="2400" b="1" i="1" dirty="0" err="1" smtClean="0"/>
              <a:t>Пам</a:t>
            </a:r>
            <a:r>
              <a:rPr lang="ru-RU" sz="2400" b="1" i="1" dirty="0" smtClean="0"/>
              <a:t>'</a:t>
            </a:r>
            <a:r>
              <a:rPr lang="uk-UA" sz="2400" b="1" i="1" dirty="0" err="1" smtClean="0"/>
              <a:t>ятаємо</a:t>
            </a:r>
            <a:r>
              <a:rPr lang="uk-UA" sz="2400" b="1" i="1" dirty="0" smtClean="0"/>
              <a:t> наших героїв і поклонимося їм ” </a:t>
            </a:r>
            <a:endParaRPr lang="ru-RU" sz="2400" b="1" i="1" dirty="0"/>
          </a:p>
        </p:txBody>
      </p:sp>
      <p:pic>
        <p:nvPicPr>
          <p:cNvPr id="11" name="Picture 6" descr="D:\виховна робота\Теми виховних заходів\фото\Фото2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3000372"/>
            <a:ext cx="219671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Admin\Рабочий стол\Новая папка\Новая папка (6)\SAM_32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480" y="328612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6072198" y="5357826"/>
            <a:ext cx="27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Екскурсії до пам'ятних місць села.</a:t>
            </a:r>
            <a:endParaRPr lang="ru-RU" sz="2400" b="1" dirty="0"/>
          </a:p>
        </p:txBody>
      </p:sp>
      <p:pic>
        <p:nvPicPr>
          <p:cNvPr id="15" name="Picture 5" descr="C:\Documents and Settings\Admin\Рабочий стол\VTS_01_4.VOB_snapshot_14.13_[2016.02.15_21.45.5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14546" y="3500438"/>
            <a:ext cx="2202680" cy="167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Admin\Рабочий стол\Новая папка\SAM_54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932608">
            <a:off x="229980" y="3859218"/>
            <a:ext cx="2095515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50"/>
                            </p:stCondLst>
                            <p:childTnLst>
                              <p:par>
                                <p:cTn id="5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0232" y="214290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rgbClr val="C00000"/>
                </a:solidFill>
              </a:rPr>
              <a:t>Стежками рідного краю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D:\виховна робота\Теми виховних заходів\фото\Фото2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714884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виховна робота\Теми виховних заходів\фото\Фото2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714356"/>
            <a:ext cx="238126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виховна робота\Теми виховних заходів\фото\Фото2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72008"/>
            <a:ext cx="2500330" cy="1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виховна робота\Теми виховних заходів\фото\Фото2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85794"/>
            <a:ext cx="235745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D:\виховна робота\Теми виховних заходів\фото\Фото21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08" y="5036330"/>
            <a:ext cx="2428892" cy="182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D:\виховна робота\Теми виховних заходів\фото\Фото216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794" y="1571612"/>
            <a:ext cx="2643206" cy="198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Documents and Settings\Admin\Рабочий стол\Новая папка\ajnj lsntq\SAM_48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1071546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85786" y="6211669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/>
              <a:t>Урок – заочна подорож.</a:t>
            </a:r>
            <a:endParaRPr lang="ru-RU" sz="3600" i="1" dirty="0"/>
          </a:p>
        </p:txBody>
      </p:sp>
      <p:pic>
        <p:nvPicPr>
          <p:cNvPr id="1033" name="Picture 9" descr="C:\Documents and Settings\Admin\Рабочий стол\Новая папка\ajnj lsntq\SAM_48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0826" y="3357562"/>
            <a:ext cx="2401159" cy="180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Admin\Рабочий стол\Новая папка\ajnj lsntq\SAM_486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310605">
            <a:off x="1990489" y="4045781"/>
            <a:ext cx="2813996" cy="211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Documents and Settings\Admin\Рабочий стол\Новая папка\SAM_325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177450">
            <a:off x="126630" y="2961501"/>
            <a:ext cx="3000396" cy="2250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\Рабочий стол\Новая папка\ajnj lsntq\SAM_485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0496" y="3178968"/>
            <a:ext cx="2943122" cy="220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Admin\Рабочий стол\Новая папка\ajnj lsntq\SAM_488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401011">
            <a:off x="2485479" y="1648431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Новая папка\Новая папка (4)\Новая папка\SAM_55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32" y="3214686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00826" y="5214950"/>
            <a:ext cx="24288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200" b="1" dirty="0" smtClean="0"/>
              <a:t>Куточок </a:t>
            </a:r>
            <a:r>
              <a:rPr lang="uk-UA" sz="2200" b="1" dirty="0" err="1" smtClean="0"/>
              <a:t>“Моє</a:t>
            </a:r>
            <a:r>
              <a:rPr lang="uk-UA" sz="2200" b="1" dirty="0" smtClean="0"/>
              <a:t> село – частинка </a:t>
            </a:r>
            <a:r>
              <a:rPr lang="uk-UA" sz="2200" b="1" dirty="0" err="1" smtClean="0"/>
              <a:t>України””</a:t>
            </a:r>
            <a:r>
              <a:rPr lang="uk-UA" sz="2200" b="1" dirty="0" smtClean="0"/>
              <a:t> </a:t>
            </a:r>
            <a:endParaRPr lang="ru-RU" sz="2200" b="1" dirty="0"/>
          </a:p>
        </p:txBody>
      </p:sp>
      <p:pic>
        <p:nvPicPr>
          <p:cNvPr id="5124" name="Picture 4" descr="C:\Documents and Settings\Admin\Рабочий стол\Новая папка\ajnj lsntq\SAM_4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286256"/>
            <a:ext cx="2643206" cy="1982405"/>
          </a:xfrm>
          <a:prstGeom prst="rect">
            <a:avLst/>
          </a:prstGeom>
          <a:noFill/>
        </p:spPr>
      </p:pic>
      <p:pic>
        <p:nvPicPr>
          <p:cNvPr id="5125" name="Picture 5" descr="C:\Documents and Settings\Admin\Рабочий стол\Новая папка\ajnj lsntq\SAM_48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1942"/>
            <a:ext cx="2490683" cy="1868012"/>
          </a:xfrm>
          <a:prstGeom prst="rect">
            <a:avLst/>
          </a:prstGeom>
          <a:noFill/>
        </p:spPr>
      </p:pic>
      <p:pic>
        <p:nvPicPr>
          <p:cNvPr id="5126" name="Picture 6" descr="C:\Documents and Settings\Admin\Рабочий стол\Новая папка\ajnj lsntq\SAM_4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500174"/>
            <a:ext cx="2476518" cy="1857389"/>
          </a:xfrm>
          <a:prstGeom prst="rect">
            <a:avLst/>
          </a:prstGeom>
          <a:noFill/>
        </p:spPr>
      </p:pic>
      <p:pic>
        <p:nvPicPr>
          <p:cNvPr id="5127" name="Picture 7" descr="C:\Documents and Settings\Admin\Рабочий стол\Новая папка\ajnj lsntq\SAM_48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1643050"/>
            <a:ext cx="2609747" cy="1957310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Новая папка\ajnj lsntq\SAM_48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32" y="2428868"/>
            <a:ext cx="2667018" cy="200026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000100" y="0"/>
            <a:ext cx="5572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Урок - мандрівка </a:t>
            </a:r>
          </a:p>
          <a:p>
            <a:pPr algn="ctr"/>
            <a:r>
              <a:rPr lang="uk-UA" sz="3600" b="1" dirty="0" smtClean="0"/>
              <a:t>“ Село моє – частинка </a:t>
            </a:r>
            <a:r>
              <a:rPr lang="uk-UA" sz="3600" b="1" dirty="0" err="1" smtClean="0"/>
              <a:t>України”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9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56" name="Picture 12" descr="H:\За здоро'ям -  у довкілля\SAM_3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61488">
            <a:off x="251213" y="3269468"/>
            <a:ext cx="2109681" cy="1582261"/>
          </a:xfrm>
          <a:prstGeom prst="rect">
            <a:avLst/>
          </a:prstGeom>
          <a:noFill/>
        </p:spPr>
      </p:pic>
      <p:pic>
        <p:nvPicPr>
          <p:cNvPr id="6154" name="Picture 10" descr="H:\За здоро'ям -  у довкілля\SAM_3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7781">
            <a:off x="520927" y="1737445"/>
            <a:ext cx="2143107" cy="1607330"/>
          </a:xfrm>
          <a:prstGeom prst="rect">
            <a:avLst/>
          </a:prstGeom>
          <a:noFill/>
        </p:spPr>
      </p:pic>
      <p:pic>
        <p:nvPicPr>
          <p:cNvPr id="6153" name="Picture 9" descr="H:\За здоро'ям -  у довкілля\SAM_32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25703">
            <a:off x="6513797" y="4837645"/>
            <a:ext cx="2230824" cy="1673118"/>
          </a:xfrm>
          <a:prstGeom prst="rect">
            <a:avLst/>
          </a:prstGeom>
          <a:noFill/>
        </p:spPr>
      </p:pic>
      <p:pic>
        <p:nvPicPr>
          <p:cNvPr id="6152" name="Picture 8" descr="H:\За здоро'ям -  у довкілля\SAM_32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1555">
            <a:off x="5800656" y="3547270"/>
            <a:ext cx="2190765" cy="1643074"/>
          </a:xfrm>
          <a:prstGeom prst="rect">
            <a:avLst/>
          </a:prstGeom>
          <a:noFill/>
        </p:spPr>
      </p:pic>
      <p:pic>
        <p:nvPicPr>
          <p:cNvPr id="6146" name="Picture 2" descr="H:\За здоро'ям -  у довкілля\SAM_32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52043">
            <a:off x="2579705" y="4716695"/>
            <a:ext cx="2181119" cy="1635839"/>
          </a:xfrm>
          <a:prstGeom prst="rect">
            <a:avLst/>
          </a:prstGeom>
          <a:noFill/>
        </p:spPr>
      </p:pic>
      <p:pic>
        <p:nvPicPr>
          <p:cNvPr id="6148" name="Picture 4" descr="H:\За здоро'ям -  у довкілля\SAM_3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64946">
            <a:off x="120941" y="5027132"/>
            <a:ext cx="2214546" cy="1660910"/>
          </a:xfrm>
          <a:prstGeom prst="rect">
            <a:avLst/>
          </a:prstGeom>
          <a:noFill/>
        </p:spPr>
      </p:pic>
      <p:pic>
        <p:nvPicPr>
          <p:cNvPr id="6150" name="Picture 6" descr="H:\За здоро'ям -  у довкілля\SAM_32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411196" flipH="1">
            <a:off x="4787940" y="2040646"/>
            <a:ext cx="2214546" cy="1660910"/>
          </a:xfrm>
          <a:prstGeom prst="rect">
            <a:avLst/>
          </a:prstGeom>
          <a:noFill/>
        </p:spPr>
      </p:pic>
      <p:pic>
        <p:nvPicPr>
          <p:cNvPr id="6151" name="Picture 7" descr="H:\За здоро'ям -  у довкілля\SAM_32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459462">
            <a:off x="2567535" y="2601367"/>
            <a:ext cx="2214578" cy="1660934"/>
          </a:xfrm>
          <a:prstGeom prst="rect">
            <a:avLst/>
          </a:prstGeom>
          <a:noFill/>
        </p:spPr>
      </p:pic>
      <p:pic>
        <p:nvPicPr>
          <p:cNvPr id="6160" name="Picture 16" descr="H:\За здоро'ям -  у довкілля\SAM_327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974694">
            <a:off x="6844688" y="1907750"/>
            <a:ext cx="2119296" cy="1589472"/>
          </a:xfrm>
          <a:prstGeom prst="rect">
            <a:avLst/>
          </a:prstGeom>
          <a:noFill/>
        </p:spPr>
      </p:pic>
      <p:sp>
        <p:nvSpPr>
          <p:cNvPr id="17" name="Горизонтальный свиток 16"/>
          <p:cNvSpPr/>
          <p:nvPr/>
        </p:nvSpPr>
        <p:spPr>
          <a:xfrm>
            <a:off x="714348" y="285728"/>
            <a:ext cx="7643866" cy="92867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i="1" dirty="0" smtClean="0"/>
              <a:t>ІІІ етап: </a:t>
            </a:r>
            <a:r>
              <a:rPr lang="uk-UA" sz="3200" b="1" i="1" dirty="0" err="1" smtClean="0">
                <a:solidFill>
                  <a:schemeClr val="accent1">
                    <a:lumMod val="75000"/>
                  </a:schemeClr>
                </a:solidFill>
              </a:rPr>
              <a:t>“Моя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</a:rPr>
              <a:t> мала </a:t>
            </a:r>
            <a:r>
              <a:rPr lang="uk-UA" sz="3200" b="1" i="1" dirty="0" err="1" smtClean="0">
                <a:solidFill>
                  <a:schemeClr val="accent1">
                    <a:lumMod val="75000"/>
                  </a:schemeClr>
                </a:solidFill>
              </a:rPr>
              <a:t>Батьківщина.”</a:t>
            </a:r>
            <a:endParaRPr lang="ru-RU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348" y="1214422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Урок-мандрівка </a:t>
            </a:r>
            <a:r>
              <a:rPr lang="uk-UA" sz="2000" b="1" dirty="0" err="1" smtClean="0"/>
              <a:t>“Осінь</a:t>
            </a:r>
            <a:r>
              <a:rPr lang="uk-UA" sz="2000" b="1" dirty="0" smtClean="0"/>
              <a:t> у моєму </a:t>
            </a:r>
            <a:r>
              <a:rPr lang="uk-UA" sz="2000" b="1" dirty="0" err="1" smtClean="0"/>
              <a:t>краї”</a:t>
            </a:r>
            <a:endParaRPr lang="ru-RU" sz="2000" b="1" dirty="0"/>
          </a:p>
        </p:txBody>
      </p:sp>
      <p:pic>
        <p:nvPicPr>
          <p:cNvPr id="6147" name="Picture 3" descr="H:\За здоро'ям -  у довкілля\SAM_325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06064">
            <a:off x="4124839" y="4175985"/>
            <a:ext cx="2143140" cy="1607356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Новая папка\Новая папка (7)\SAM_5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00108"/>
            <a:ext cx="3686108" cy="2764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Admin\Рабочий стол\Новая папка\Новая папка (7)\IMG_20160415_1415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000372"/>
            <a:ext cx="2678908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\Рабочий стол\Новая папка\Новая папка (7)\IMG_20160507_125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143248"/>
            <a:ext cx="2786064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\Рабочий стол\SAM_11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857232"/>
            <a:ext cx="3381398" cy="2536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Admin\Рабочий стол\gali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428976"/>
            <a:ext cx="2571768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357290" y="285728"/>
            <a:ext cx="6643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latin typeface="Comic Sans MS" pitchFamily="66" charset="0"/>
              </a:rPr>
              <a:t>Початок Батьківщини…</a:t>
            </a:r>
            <a:endParaRPr lang="ru-RU" sz="32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овая папка\Новая папка (7)\FB_IMG_1462613223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4929198"/>
            <a:ext cx="2571768" cy="1714512"/>
          </a:xfrm>
          <a:prstGeom prst="rect">
            <a:avLst/>
          </a:prstGeom>
          <a:noFill/>
        </p:spPr>
      </p:pic>
      <p:pic>
        <p:nvPicPr>
          <p:cNvPr id="1030" name="Picture 6" descr="C:\Documents and Settings\Admin\Рабочий стол\Новая папка\Новая папка (7)\Monastyryska_Raion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071810"/>
            <a:ext cx="1670231" cy="197644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Новая папка\Новая папка (7)\скачанные файлы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000108"/>
            <a:ext cx="2851440" cy="2000264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Новая папка\Новая папка (7)\8b80731bc85be2b5717f57a138435d78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000636"/>
            <a:ext cx="2466564" cy="1643050"/>
          </a:xfrm>
          <a:prstGeom prst="rect">
            <a:avLst/>
          </a:prstGeom>
          <a:noFill/>
        </p:spPr>
      </p:pic>
      <p:pic>
        <p:nvPicPr>
          <p:cNvPr id="6" name="Picture 3" descr="C:\Documents and Settings\Admin\Рабочий стол\Новая папка\Новая папка (7)\57655426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1357298"/>
            <a:ext cx="2442728" cy="1643074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Рабочий стол\Новая папка\Новая папка (7)\скачанные файл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3357562"/>
            <a:ext cx="2143108" cy="1426141"/>
          </a:xfrm>
          <a:prstGeom prst="rect">
            <a:avLst/>
          </a:prstGeom>
          <a:noFill/>
        </p:spPr>
      </p:pic>
      <p:pic>
        <p:nvPicPr>
          <p:cNvPr id="7" name="Picture 4" descr="C:\Documents and Settings\Admin\Рабочий стол\Новая папка\Новая папка (7)\0_e7d87_5f25d79f_X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5214950"/>
            <a:ext cx="2214578" cy="1475462"/>
          </a:xfrm>
          <a:prstGeom prst="rect">
            <a:avLst/>
          </a:prstGeom>
          <a:noFill/>
        </p:spPr>
      </p:pic>
      <p:pic>
        <p:nvPicPr>
          <p:cNvPr id="8" name="Picture 5" descr="C:\Documents and Settings\Admin\Рабочий стол\Новая папка\Новая папка (7)\_MG_531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500042"/>
            <a:ext cx="1891466" cy="2752722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Новая папка\Новая папка (7)\FB_IMG_14626136286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8" y="3071810"/>
            <a:ext cx="2394570" cy="17859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428992" y="0"/>
            <a:ext cx="5214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/>
              <a:t>Заочна подорож “ Моя мала Батьківщина ”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Documents and Settings\Admin\Рабочий стол\Новая папка\Новая папка (3)\100_1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94762" y="3080820"/>
            <a:ext cx="2357454" cy="176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Documents and Settings\Admin\Рабочий стол\Новая папка\Новая папка (4)\Папка\IMG_20160219_1123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2738433"/>
            <a:ext cx="1931353" cy="2575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Admin\Рабочий стол\Новая папка\гнатюк\2_4000x3000-300x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5214946"/>
            <a:ext cx="2190739" cy="1643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Admin\Рабочий стол\Новая папка\гнатюк\3_4000x3000-300x2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46" y="5089910"/>
            <a:ext cx="2357454" cy="176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Admin\Рабочий стол\Новая папка\гнатюк\Velesniv-muzei-Hnatiuka-130481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736"/>
            <a:ext cx="2252674" cy="150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Documents and Settings\Admin\Рабочий стол\Новая папка\гнатюк\slide_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5072074"/>
            <a:ext cx="2381235" cy="178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Documents and Settings\Admin\Рабочий стол\Новая папка\гнатюк\kimn_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5984" y="1276024"/>
            <a:ext cx="1785950" cy="210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Documents and Settings\Admin\Рабочий стол\Новая папка\гнатюк\image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072074"/>
            <a:ext cx="2269172" cy="157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0" descr="C:\Documents and Settings\Admin\Рабочий стол\Новая папка\гнатюк\_Podorozhuyemo_Ukrayinoyi_V_gosti_do_tverdih__lemkiv__1_2015_08_07_03_54_4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10" y="1285860"/>
            <a:ext cx="2285990" cy="171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Documents and Settings\Admin\Рабочий стол\Новая папка\Новая папка (3)\100_180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14480" y="3214686"/>
            <a:ext cx="2571762" cy="1928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928662" y="0"/>
            <a:ext cx="7500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Candara" pitchFamily="34" charset="0"/>
              </a:rPr>
              <a:t>Стежками Монастирищини</a:t>
            </a:r>
            <a:endParaRPr lang="ru-RU" sz="3200" b="1" dirty="0">
              <a:latin typeface="Candar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00042"/>
            <a:ext cx="450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Екскурсія у “ Етнографічно-миморіальний музей Володимира Гнатюка ”</a:t>
            </a:r>
            <a:endParaRPr lang="ru-RU" sz="20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357686" y="571480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 smtClean="0"/>
              <a:t>Кіноподорож у “ Музейний комплекс  </a:t>
            </a:r>
          </a:p>
          <a:p>
            <a:pPr algn="ctr"/>
            <a:r>
              <a:rPr lang="uk-UA" sz="2000" b="1" i="1" dirty="0" smtClean="0"/>
              <a:t>“ Лемківське село ””</a:t>
            </a:r>
            <a:endParaRPr lang="ru-RU" sz="2000" b="1" i="1" dirty="0"/>
          </a:p>
        </p:txBody>
      </p:sp>
      <p:pic>
        <p:nvPicPr>
          <p:cNvPr id="7171" name="Picture 3" descr="C:\Documents and Settings\Admin\Рабочий стол\Новая папка\Новая папка (4)\Папка\IMG_20160219_11285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57752" y="1428736"/>
            <a:ext cx="20359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Admin\Рабочий стол\Новая папка\гнатюк\загруженное1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3438" y="3500438"/>
            <a:ext cx="257508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115064" cy="1143000"/>
          </a:xfrm>
        </p:spPr>
        <p:txBody>
          <a:bodyPr>
            <a:noAutofit/>
          </a:bodyPr>
          <a:lstStyle/>
          <a:p>
            <a:r>
              <a:rPr lang="uk-UA" sz="3600" b="1" dirty="0" smtClean="0"/>
              <a:t>Інтегрований урок-пошук </a:t>
            </a:r>
            <a:r>
              <a:rPr lang="uk-UA" sz="3600" b="1" dirty="0" err="1" smtClean="0"/>
              <a:t>“Література</a:t>
            </a:r>
            <a:r>
              <a:rPr lang="uk-UA" sz="3600" b="1" dirty="0" smtClean="0"/>
              <a:t> про мій </a:t>
            </a:r>
            <a:r>
              <a:rPr lang="uk-UA" sz="3600" b="1" dirty="0" err="1" smtClean="0"/>
              <a:t>край”</a:t>
            </a:r>
            <a:endParaRPr lang="ru-RU" sz="3600" b="1" dirty="0"/>
          </a:p>
        </p:txBody>
      </p:sp>
      <p:pic>
        <p:nvPicPr>
          <p:cNvPr id="5122" name="Picture 2" descr="C:\Documents and Settings\Admin\Рабочий стол\Новая папка\Новая папка (4)\О.Є\фотографія01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3048022" cy="2286016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Новая папка\Новая папка (6)\101PHOTO\101PHOTO\SAM_5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214818"/>
            <a:ext cx="3276501" cy="2457376"/>
          </a:xfrm>
          <a:prstGeom prst="rect">
            <a:avLst/>
          </a:prstGeom>
          <a:noFill/>
        </p:spPr>
      </p:pic>
      <p:pic>
        <p:nvPicPr>
          <p:cNvPr id="5124" name="Picture 4" descr="C:\Documents and Settings\Admin\Рабочий стол\Новая папка\Новая папка (6)\101PHOTO\101PHOTO\SAM_5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1643050"/>
            <a:ext cx="3143272" cy="2357454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Новая папка\Новая папка (4)\Новая папка\SAM_55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6618" y="2071678"/>
            <a:ext cx="2190766" cy="164307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овая папка\Новая папка (4)\Новая папка\SAM_55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6310325" y="4524360"/>
            <a:ext cx="2667017" cy="2000264"/>
          </a:xfrm>
          <a:prstGeom prst="rect">
            <a:avLst/>
          </a:prstGeom>
          <a:noFill/>
        </p:spPr>
      </p:pic>
      <p:pic>
        <p:nvPicPr>
          <p:cNvPr id="9" name="Рисунок 8" descr="SAM_55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5687" y="4607702"/>
            <a:ext cx="2571769" cy="1928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Новая папка\SAM_5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43116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Admin\Рабочий стол\Новая папка\SAM_54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774666" y="2012152"/>
            <a:ext cx="2381309" cy="1785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\Рабочий стол\Новая папка\101PHOTO\101PHOTO\SAM_5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071678"/>
            <a:ext cx="266701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Admin\Рабочий стол\Новая папка\101PHOTO\101PHOTO\SAM_54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62036">
            <a:off x="987068" y="4840986"/>
            <a:ext cx="2155833" cy="1616875"/>
          </a:xfrm>
          <a:prstGeom prst="rect">
            <a:avLst/>
          </a:prstGeom>
          <a:noFill/>
        </p:spPr>
      </p:pic>
      <p:pic>
        <p:nvPicPr>
          <p:cNvPr id="3078" name="Picture 6" descr="C:\Documents and Settings\Admin\Рабочий стол\Новая папка\Новая папка (4)\О.Є\фотографія01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05426">
            <a:off x="5750951" y="4275706"/>
            <a:ext cx="1877939" cy="2503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142976" y="1214422"/>
            <a:ext cx="6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Урок дослідження </a:t>
            </a:r>
          </a:p>
          <a:p>
            <a:pPr algn="ctr"/>
            <a:r>
              <a:rPr lang="uk-UA" sz="2800" b="1" dirty="0" err="1" smtClean="0"/>
              <a:t>“Наші</a:t>
            </a:r>
            <a:r>
              <a:rPr lang="uk-UA" sz="2800" b="1" dirty="0" smtClean="0"/>
              <a:t> земляки за </a:t>
            </a:r>
            <a:r>
              <a:rPr lang="uk-UA" sz="2800" b="1" dirty="0" err="1" smtClean="0"/>
              <a:t>кордоном”</a:t>
            </a:r>
            <a:endParaRPr lang="ru-RU" sz="2800" b="1" dirty="0"/>
          </a:p>
        </p:txBody>
      </p:sp>
      <p:pic>
        <p:nvPicPr>
          <p:cNvPr id="3079" name="Picture 7" descr="C:\Documents and Settings\Admin\Рабочий стол\Новая папка\SAM_54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35690" y="2321708"/>
            <a:ext cx="2000241" cy="1500181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28596" y="4000504"/>
            <a:ext cx="8715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Володимир Леник - науковець,  засновник української школи в Мюнхені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86116" y="4929198"/>
            <a:ext cx="2143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Бібліотека Володимира </a:t>
            </a:r>
            <a:r>
              <a:rPr lang="uk-UA" sz="2000" b="1" dirty="0" err="1" smtClean="0"/>
              <a:t>Леника</a:t>
            </a:r>
            <a:endParaRPr lang="ru-RU" sz="2000" b="1" dirty="0"/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714348" y="285728"/>
            <a:ext cx="7643866" cy="100013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/>
              <a:t>І</a:t>
            </a:r>
            <a:r>
              <a:rPr lang="en-US" sz="3600" b="1" i="1" dirty="0" smtClean="0"/>
              <a:t>V</a:t>
            </a:r>
            <a:r>
              <a:rPr lang="uk-UA" sz="3600" b="1" i="1" dirty="0" smtClean="0"/>
              <a:t> етап: </a:t>
            </a:r>
            <a:r>
              <a:rPr lang="uk-UA" sz="3600" b="1" i="1" dirty="0" err="1" smtClean="0">
                <a:solidFill>
                  <a:schemeClr val="accent1">
                    <a:lumMod val="75000"/>
                  </a:schemeClr>
                </a:solidFill>
              </a:rPr>
              <a:t>“Моя</a:t>
            </a:r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</a:rPr>
              <a:t> держава </a:t>
            </a:r>
            <a:r>
              <a:rPr lang="uk-UA" sz="3600" b="1" i="1" dirty="0" err="1" smtClean="0">
                <a:solidFill>
                  <a:schemeClr val="accent1">
                    <a:lumMod val="75000"/>
                  </a:schemeClr>
                </a:solidFill>
              </a:rPr>
              <a:t>Україна.”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5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71538" y="214290"/>
            <a:ext cx="750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/>
              <a:t>Проект “ Гордість нашого села ”</a:t>
            </a:r>
            <a:endParaRPr lang="ru-RU" sz="3600" b="1" i="1" dirty="0"/>
          </a:p>
        </p:txBody>
      </p:sp>
      <p:pic>
        <p:nvPicPr>
          <p:cNvPr id="3077" name="Picture 5" descr="C:\Documents and Settings\Admin\Рабочий стол\Новая папка\Фото для Олі\20150529_103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58598"/>
            <a:ext cx="2324551" cy="3099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00034" y="3214686"/>
            <a:ext cx="371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/>
              <a:t>Зустріч з воїном АТО</a:t>
            </a:r>
            <a:endParaRPr lang="ru-RU" sz="2800" i="1" dirty="0"/>
          </a:p>
        </p:txBody>
      </p:sp>
      <p:pic>
        <p:nvPicPr>
          <p:cNvPr id="3074" name="Picture 2" descr="C:\Documents and Settings\Admin\Рабочий стол\Новая папка\Фото для Олі\SDC169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21" y="1000108"/>
            <a:ext cx="2881333" cy="21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Admin\Рабочий стол\Новая папка\Фото для Олі\SDC169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786190"/>
            <a:ext cx="2839823" cy="2129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Admin\Рабочий стол\Новая папка\101PHOTO\SAM_54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3398">
            <a:off x="6286480" y="2714620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Admin\Рабочий стол\Новая папка\101PHOTO\SAM_54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418526">
            <a:off x="4500562" y="1214422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357818" y="4929198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Arial Black" pitchFamily="34" charset="0"/>
              </a:rPr>
              <a:t>Участь в акції </a:t>
            </a:r>
            <a:r>
              <a:rPr lang="uk-UA" sz="2000" dirty="0" err="1" smtClean="0">
                <a:latin typeface="Arial Black" pitchFamily="34" charset="0"/>
              </a:rPr>
              <a:t>“Оберіг</a:t>
            </a:r>
            <a:r>
              <a:rPr lang="uk-UA" sz="2000" dirty="0" smtClean="0">
                <a:latin typeface="Arial Black" pitchFamily="34" charset="0"/>
              </a:rPr>
              <a:t> для </a:t>
            </a:r>
            <a:r>
              <a:rPr lang="uk-UA" sz="2000" dirty="0" err="1" smtClean="0">
                <a:latin typeface="Arial Black" pitchFamily="34" charset="0"/>
              </a:rPr>
              <a:t>солдата</a:t>
            </a:r>
            <a:r>
              <a:rPr lang="uk-UA" dirty="0" err="1" smtClean="0"/>
              <a:t>”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14546" y="357166"/>
            <a:ext cx="414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/>
              <a:t>Участь у конкурсі </a:t>
            </a:r>
            <a:r>
              <a:rPr lang="uk-UA" sz="3200" b="1" i="1" dirty="0" err="1" smtClean="0"/>
              <a:t>“Свята</a:t>
            </a:r>
            <a:r>
              <a:rPr lang="uk-UA" sz="3200" b="1" i="1" dirty="0" smtClean="0"/>
              <a:t> </a:t>
            </a:r>
            <a:r>
              <a:rPr lang="uk-UA" sz="3200" b="1" i="1" dirty="0" err="1" smtClean="0"/>
              <a:t>Покрова”</a:t>
            </a:r>
            <a:endParaRPr lang="ru-RU" sz="3200" b="1" i="1" dirty="0"/>
          </a:p>
        </p:txBody>
      </p:sp>
      <p:pic>
        <p:nvPicPr>
          <p:cNvPr id="6" name="Picture 6" descr="C:\Documents and Settings\Admin\Рабочий стол\Новая папка\Покрова\Свята Покрова воїн АТО\SDC16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2952770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 descr="C:\Documents and Settings\Admin\Рабочий стол\Новая папка\Покрова\Свята Покрова воїн АТО\SDC16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500174"/>
            <a:ext cx="3082514" cy="2311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Admin\Рабочий стол\Новая папка\Новая папка (2)\DSCN25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4214818"/>
            <a:ext cx="3000396" cy="2250297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Новая папка\Новая папка (2)\DSCN25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14818"/>
            <a:ext cx="2857520" cy="2143141"/>
          </a:xfrm>
          <a:prstGeom prst="rect">
            <a:avLst/>
          </a:prstGeom>
          <a:noFill/>
        </p:spPr>
      </p:pic>
      <p:pic>
        <p:nvPicPr>
          <p:cNvPr id="8" name="Picture 4" descr="C:\Documents and Settings\Admin\Рабочий стол\Новая папка\О.Є\SAM_26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135378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Рабочий стол\Новая папка\Фото для Олі\20150219_103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3000396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4786322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Акція </a:t>
            </a:r>
            <a:r>
              <a:rPr lang="uk-UA" sz="2000" b="1" i="1" dirty="0" err="1" smtClean="0"/>
              <a:t>“Запали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свічку”</a:t>
            </a:r>
            <a:r>
              <a:rPr lang="uk-UA" sz="2000" b="1" i="1" dirty="0" smtClean="0"/>
              <a:t> до Голодомору та річниці </a:t>
            </a:r>
            <a:r>
              <a:rPr lang="uk-UA" sz="2000" b="1" i="1" dirty="0" err="1" smtClean="0"/>
              <a:t>“Революції</a:t>
            </a:r>
            <a:r>
              <a:rPr lang="uk-UA" sz="2000" b="1" i="1" dirty="0" smtClean="0"/>
              <a:t> </a:t>
            </a:r>
            <a:r>
              <a:rPr lang="uk-UA" sz="2000" b="1" i="1" dirty="0" err="1" smtClean="0"/>
              <a:t>Гідності”</a:t>
            </a:r>
            <a:endParaRPr lang="ru-RU" sz="2000" b="1" i="1" dirty="0"/>
          </a:p>
        </p:txBody>
      </p:sp>
      <p:pic>
        <p:nvPicPr>
          <p:cNvPr id="4099" name="Picture 3" descr="C:\Documents and Settings\Admin\Рабочий стол\Новая папка\Новая папка (4)\Папка\IMG_20160219_100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928670"/>
            <a:ext cx="3714775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Admin\Рабочий стол\Новая папка\Новая папка (4)\Папка\IMG_20160219_1020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143372" y="285728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/>
              <a:t>Акція  </a:t>
            </a:r>
            <a:r>
              <a:rPr lang="uk-UA" sz="2000" b="1" i="1" dirty="0" err="1" smtClean="0"/>
              <a:t>“Дитячий</a:t>
            </a:r>
            <a:r>
              <a:rPr lang="uk-UA" sz="2000" b="1" i="1" dirty="0" smtClean="0"/>
              <a:t> лист і малюнок, що зігріває серце воїнам </a:t>
            </a:r>
            <a:r>
              <a:rPr lang="uk-UA" sz="2000" b="1" i="1" dirty="0" err="1" smtClean="0"/>
              <a:t>АТО”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00100" y="571480"/>
            <a:ext cx="7000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rgbClr val="002060"/>
                </a:solidFill>
                <a:latin typeface="Comic Sans MS" pitchFamily="66" charset="0"/>
              </a:rPr>
              <a:t>Урок мужності “ Пам'ятаємо своїх героїв ”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8" name="SAM_546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857232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2" descr="C:\Documents and Settings\Учитель\Рабочий стол\орнаменти\kir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AF7F2"/>
              </a:clrFrom>
              <a:clrTo>
                <a:srgbClr val="FAF7F2">
                  <a:alpha val="0"/>
                </a:srgbClr>
              </a:clrTo>
            </a:clrChange>
          </a:blip>
          <a:srcRect l="11539" t="5764" r="14609" b="23157"/>
          <a:stretch>
            <a:fillRect/>
          </a:stretch>
        </p:blipFill>
        <p:spPr bwMode="auto">
          <a:xfrm>
            <a:off x="0" y="2143116"/>
            <a:ext cx="2286016" cy="2643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28860" y="428604"/>
            <a:ext cx="5357850" cy="35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Тільки той, хто любить, цінує і поважає накопичене і збережене попереднім поколінням, може любити Батьківщину, гордитися нею, стати справжнім патріотом.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1000108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32633" y="0"/>
            <a:ext cx="899091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Щоб Україну любити, треба її добре пізнати</a:t>
            </a:r>
          </a:p>
          <a:p>
            <a:pPr algn="ctr">
              <a:defRPr/>
            </a:pPr>
            <a:r>
              <a:rPr lang="uk-UA" sz="28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                                                        </a:t>
            </a:r>
            <a:r>
              <a:rPr lang="uk-UA" sz="2800" b="1" i="1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С. Рудницький </a:t>
            </a:r>
            <a:endParaRPr lang="ru-RU" sz="2800" b="1" i="1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с двумя скругленными соседними углами 6"/>
          <p:cNvSpPr/>
          <p:nvPr/>
        </p:nvSpPr>
        <p:spPr>
          <a:xfrm>
            <a:off x="-62667" y="6211738"/>
            <a:ext cx="3131840" cy="623392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Пізнавати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Прямоугольник с двумя скругленными соседними углами 8"/>
          <p:cNvSpPr/>
          <p:nvPr/>
        </p:nvSpPr>
        <p:spPr>
          <a:xfrm>
            <a:off x="6012160" y="6234608"/>
            <a:ext cx="3131840" cy="623392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Знати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7" descr="C:\Documents and Settings\Admin\Рабочий стол\VTS_01_4.VOB_snapshot_15.04_[2016.02.15_21.46.28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500570"/>
            <a:ext cx="2666250" cy="180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Documents and Settings\Admin\Рабочий стол\Новая папка\Новая папка (3)\IMG_20160215_104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500570"/>
            <a:ext cx="2571768" cy="1803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Documents and Settings\Admin\Рабочий стол\Новая папка\Фото21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2928934"/>
            <a:ext cx="2643174" cy="178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Documents and Settings\Admin\Рабочий стол\Новая папка\ajnj lsntq\SAM_48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14620"/>
            <a:ext cx="2714644" cy="189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Documents and Settings\Admin\Рабочий стол\Новая папка\Новая папка (6)\101PHOTO\101PHOTO\SAM_55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857232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C:\Documents and Settings\Admin\Рабочий стол\VTS_01_1.VOB_snapshot_00.14_[2016.02.15_22.06.15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6116" y="2786058"/>
            <a:ext cx="2678115" cy="185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3" descr="C:\Documents and Settings\Admin\Рабочий стол\Новая папка\Фото для Олі\SDC169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7950" y="1142984"/>
            <a:ext cx="2530258" cy="184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" descr="C:\Documents and Settings\Admin\Рабочий стол\Новая папка\Новая папка (3)\100_18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7554" y="1000108"/>
            <a:ext cx="2571768" cy="1875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5" descr="C:\Documents and Settings\Admin\Рабочий стол\VTS_01_4.VOB_snapshot_14.13_[2016.02.15_21.45.5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4429132"/>
            <a:ext cx="2484423" cy="188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с двумя скругленными соседними углами 7"/>
          <p:cNvSpPr/>
          <p:nvPr/>
        </p:nvSpPr>
        <p:spPr>
          <a:xfrm>
            <a:off x="3071802" y="6234608"/>
            <a:ext cx="3131840" cy="623392"/>
          </a:xfrm>
          <a:prstGeom prst="round2Same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Вивчати 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642918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gray">
          <a:xfrm>
            <a:off x="3214678" y="2000240"/>
            <a:ext cx="2786082" cy="2571768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 smtClean="0">
                <a:latin typeface="Comic Sans MS" pitchFamily="66" charset="0"/>
              </a:rPr>
              <a:t>Краєзнавча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 smtClean="0">
                <a:latin typeface="Comic Sans MS" pitchFamily="66" charset="0"/>
              </a:rPr>
              <a:t>робота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264" y="3071810"/>
            <a:ext cx="2571736" cy="78581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Природознавство </a:t>
            </a:r>
            <a:endParaRPr lang="ru-RU" sz="24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15074" y="1643050"/>
            <a:ext cx="2571736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Літературне читання</a:t>
            </a:r>
            <a:endParaRPr lang="ru-RU" sz="2400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215074" y="4429132"/>
            <a:ext cx="2571736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Я у світі </a:t>
            </a:r>
            <a:endParaRPr lang="ru-RU" sz="24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1714488"/>
            <a:ext cx="2571736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Позаурочний час </a:t>
            </a:r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0" y="3143248"/>
            <a:ext cx="2571736" cy="7858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Образотворче мистецтво</a:t>
            </a:r>
            <a:endParaRPr lang="ru-RU" sz="24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4348" y="4500570"/>
            <a:ext cx="2571736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Музичне мистецтво </a:t>
            </a:r>
            <a:endParaRPr lang="ru-RU" sz="2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857752" y="357166"/>
            <a:ext cx="2571736" cy="7858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Українська мова </a:t>
            </a:r>
            <a:endParaRPr lang="ru-RU" sz="2400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57356" y="357166"/>
            <a:ext cx="2571736" cy="78581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Позакласний час</a:t>
            </a:r>
            <a:endParaRPr lang="ru-RU" sz="24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071670" y="5715016"/>
            <a:ext cx="2571736" cy="78581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Трудове навчання </a:t>
            </a:r>
            <a:endParaRPr lang="ru-RU" sz="24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00628" y="5643578"/>
            <a:ext cx="2571736" cy="78581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Математика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8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8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8266115" cy="5500725"/>
          </a:xfrm>
          <a:prstGeom prst="rect">
            <a:avLst/>
          </a:prstGeom>
          <a:noFill/>
        </p:spPr>
      </p:pic>
      <p:pic>
        <p:nvPicPr>
          <p:cNvPr id="2051" name="Picture 3" descr="E:\101NIKON\17 06 2012\DSCN4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571612"/>
            <a:ext cx="2381224" cy="178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Рабочий стол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000372"/>
            <a:ext cx="2704998" cy="202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0"/>
            <a:ext cx="67151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Comic Sans MS" pitchFamily="66" charset="0"/>
              </a:rPr>
              <a:t>Мала Батьківщина – частинка великої Батьківщини</a:t>
            </a:r>
            <a:endParaRPr lang="ru-RU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142976" y="1857364"/>
          <a:ext cx="6929486" cy="474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0100" y="214290"/>
            <a:ext cx="67866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Constantia" pitchFamily="18" charset="0"/>
              </a:rPr>
              <a:t>Завдання патріотичного виховання молодших школярів у процесі краєзнавчої роботи :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571472" y="1357298"/>
          <a:ext cx="8358246" cy="5214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WordArt 19"/>
          <p:cNvSpPr>
            <a:spLocks noChangeArrowheads="1" noChangeShapeType="1" noTextEdit="1"/>
          </p:cNvSpPr>
          <p:nvPr/>
        </p:nvSpPr>
        <p:spPr bwMode="auto">
          <a:xfrm>
            <a:off x="928662" y="214290"/>
            <a:ext cx="7605736" cy="10541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632"/>
              </a:avLst>
            </a:prstTxWarp>
          </a:bodyPr>
          <a:lstStyle/>
          <a:p>
            <a:pPr algn="ctr"/>
            <a:r>
              <a:rPr lang="ru-RU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Gautami" pitchFamily="2"/>
              </a:rPr>
              <a:t>Від </a:t>
            </a:r>
            <a:r>
              <a:rPr lang="ru-RU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Gautami" pitchFamily="2"/>
              </a:rPr>
              <a:t>родини </a:t>
            </a:r>
            <a:r>
              <a:rPr lang="ru-RU" sz="3600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Gautami" pitchFamily="2"/>
              </a:rPr>
              <a:t>до </a:t>
            </a:r>
            <a:r>
              <a:rPr lang="ru-RU" sz="3600" kern="1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  <a:cs typeface="Gautami" pitchFamily="2"/>
              </a:rPr>
              <a:t>Батьківщини</a:t>
            </a:r>
            <a:endParaRPr lang="ru-RU" sz="3600" kern="1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mpact"/>
              <a:cs typeface="Gautami" pitchFamily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714356"/>
          <a:ext cx="8072494" cy="3071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5786" y="500042"/>
            <a:ext cx="7286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latin typeface="Comic Sans MS" pitchFamily="66" charset="0"/>
              </a:rPr>
              <a:t>Етапи краєзнавчої роботи</a:t>
            </a:r>
            <a:endParaRPr lang="ru-RU" sz="4000" dirty="0">
              <a:latin typeface="Comic Sans MS" pitchFamily="66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1142976" y="2857496"/>
            <a:ext cx="785818" cy="78581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3143240" y="2928934"/>
            <a:ext cx="785818" cy="78581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5400000">
            <a:off x="5143504" y="2857496"/>
            <a:ext cx="785818" cy="78581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5400000">
            <a:off x="7000892" y="2928934"/>
            <a:ext cx="785818" cy="78581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7" name="Схема 16"/>
          <p:cNvGraphicFramePr/>
          <p:nvPr/>
        </p:nvGraphicFramePr>
        <p:xfrm>
          <a:off x="714348" y="4143380"/>
          <a:ext cx="7620000" cy="1103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643702" y="4214818"/>
            <a:ext cx="178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Дослідницька та пошукова робота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s60.radikal.ru/i169/1107/77/c5d4902a23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AutoShape 19"/>
          <p:cNvSpPr>
            <a:spLocks noChangeArrowheads="1"/>
          </p:cNvSpPr>
          <p:nvPr/>
        </p:nvSpPr>
        <p:spPr bwMode="ltGray">
          <a:xfrm>
            <a:off x="1643042" y="1500174"/>
            <a:ext cx="6286544" cy="1071570"/>
          </a:xfrm>
          <a:prstGeom prst="round2DiagRect">
            <a:avLst>
              <a:gd name="adj1" fmla="val 37710"/>
              <a:gd name="adj2" fmla="val 0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uk-UA" b="1" dirty="0" smtClean="0"/>
              <a:t>Дослідницький проект спільно з батьками</a:t>
            </a:r>
          </a:p>
          <a:p>
            <a:pPr algn="ctr"/>
            <a:r>
              <a:rPr lang="uk-UA" b="1" dirty="0" smtClean="0"/>
              <a:t> “ Моє родинне </a:t>
            </a:r>
            <a:r>
              <a:rPr lang="uk-UA" b="1" dirty="0" err="1" smtClean="0"/>
              <a:t>дерево”</a:t>
            </a:r>
            <a:endParaRPr lang="ru-RU" b="1" dirty="0"/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>
            <a:off x="1857356" y="3000372"/>
            <a:ext cx="214314" cy="2500330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9" name="Freeform 5"/>
          <p:cNvSpPr>
            <a:spLocks/>
          </p:cNvSpPr>
          <p:nvPr/>
        </p:nvSpPr>
        <p:spPr bwMode="gray">
          <a:xfrm flipH="1">
            <a:off x="428596" y="2714620"/>
            <a:ext cx="1428760" cy="107157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11" name="Прямокутник із двома округленими протилежними кутами 11"/>
          <p:cNvSpPr/>
          <p:nvPr/>
        </p:nvSpPr>
        <p:spPr>
          <a:xfrm>
            <a:off x="2285984" y="3786190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14" name="Прямокутник із двома округленими протилежними кутами 11"/>
          <p:cNvSpPr/>
          <p:nvPr/>
        </p:nvSpPr>
        <p:spPr>
          <a:xfrm>
            <a:off x="0" y="3786190"/>
            <a:ext cx="1571604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23" name="Горизонтальный свиток 22"/>
          <p:cNvSpPr/>
          <p:nvPr/>
        </p:nvSpPr>
        <p:spPr>
          <a:xfrm>
            <a:off x="1142976" y="0"/>
            <a:ext cx="7072362" cy="128586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/>
              <a:t>І етап: </a:t>
            </a:r>
            <a:r>
              <a:rPr lang="uk-UA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“Я, моя сім'я, моя </a:t>
            </a:r>
            <a:r>
              <a:rPr lang="uk-UA" sz="36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родина.”</a:t>
            </a:r>
            <a:r>
              <a:rPr lang="uk-UA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sz="36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Freeform 4"/>
          <p:cNvSpPr>
            <a:spLocks/>
          </p:cNvSpPr>
          <p:nvPr/>
        </p:nvSpPr>
        <p:spPr bwMode="gray">
          <a:xfrm>
            <a:off x="2928926" y="2643182"/>
            <a:ext cx="285752" cy="1000132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5" name="Freeform 4"/>
          <p:cNvSpPr>
            <a:spLocks/>
          </p:cNvSpPr>
          <p:nvPr/>
        </p:nvSpPr>
        <p:spPr bwMode="gray">
          <a:xfrm>
            <a:off x="4071934" y="2857496"/>
            <a:ext cx="214314" cy="2286016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gray">
          <a:xfrm>
            <a:off x="7786710" y="2643182"/>
            <a:ext cx="1071570" cy="250033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2" y="202"/>
              </a:cxn>
              <a:cxn ang="0">
                <a:pos x="577" y="202"/>
              </a:cxn>
              <a:cxn ang="0">
                <a:pos x="637" y="249"/>
              </a:cxn>
              <a:cxn ang="0">
                <a:pos x="639" y="402"/>
              </a:cxn>
              <a:cxn ang="0">
                <a:pos x="598" y="400"/>
              </a:cxn>
              <a:cxn ang="0">
                <a:pos x="669" y="532"/>
              </a:cxn>
              <a:cxn ang="0">
                <a:pos x="735" y="402"/>
              </a:cxn>
              <a:cxn ang="0">
                <a:pos x="696" y="402"/>
              </a:cxn>
              <a:cxn ang="0">
                <a:pos x="694" y="226"/>
              </a:cxn>
              <a:cxn ang="0">
                <a:pos x="616" y="150"/>
              </a:cxn>
              <a:cxn ang="0">
                <a:pos x="335" y="149"/>
              </a:cxn>
              <a:cxn ang="0">
                <a:pos x="69" y="0"/>
              </a:cxn>
              <a:cxn ang="0">
                <a:pos x="0" y="0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8" name="Прямокутник із двома округленими протилежними кутами 11"/>
          <p:cNvSpPr/>
          <p:nvPr/>
        </p:nvSpPr>
        <p:spPr>
          <a:xfrm>
            <a:off x="1000100" y="5572140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29" name="Freeform 4"/>
          <p:cNvSpPr>
            <a:spLocks/>
          </p:cNvSpPr>
          <p:nvPr/>
        </p:nvSpPr>
        <p:spPr bwMode="gray">
          <a:xfrm>
            <a:off x="6215074" y="3071810"/>
            <a:ext cx="214314" cy="2500330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0" name="Freeform 4"/>
          <p:cNvSpPr>
            <a:spLocks/>
          </p:cNvSpPr>
          <p:nvPr/>
        </p:nvSpPr>
        <p:spPr bwMode="gray">
          <a:xfrm>
            <a:off x="7000892" y="2714620"/>
            <a:ext cx="285752" cy="1000132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1" name="Прямокутник із двома округленими протилежними кутами 11"/>
          <p:cNvSpPr/>
          <p:nvPr/>
        </p:nvSpPr>
        <p:spPr>
          <a:xfrm>
            <a:off x="3357554" y="5143512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32" name="Прямокутник із двома округленими протилежними кутами 11"/>
          <p:cNvSpPr/>
          <p:nvPr/>
        </p:nvSpPr>
        <p:spPr>
          <a:xfrm>
            <a:off x="4357686" y="3786190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33" name="Freeform 4"/>
          <p:cNvSpPr>
            <a:spLocks/>
          </p:cNvSpPr>
          <p:nvPr/>
        </p:nvSpPr>
        <p:spPr bwMode="gray">
          <a:xfrm>
            <a:off x="5072066" y="2643182"/>
            <a:ext cx="285752" cy="1000132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FFEDB3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34" name="Прямокутник із двома округленими протилежними кутами 11"/>
          <p:cNvSpPr/>
          <p:nvPr/>
        </p:nvSpPr>
        <p:spPr>
          <a:xfrm>
            <a:off x="5500694" y="5572140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35" name="Прямокутник із двома округленими протилежними кутами 11"/>
          <p:cNvSpPr/>
          <p:nvPr/>
        </p:nvSpPr>
        <p:spPr>
          <a:xfrm>
            <a:off x="6500826" y="3857628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36" name="Прямокутник із двома округленими протилежними кутами 11"/>
          <p:cNvSpPr/>
          <p:nvPr/>
        </p:nvSpPr>
        <p:spPr>
          <a:xfrm>
            <a:off x="7429488" y="5143512"/>
            <a:ext cx="1714512" cy="857256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3857628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Урок трудового навчання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71538" y="5643578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Урок образотворчого мистецтв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00298" y="392906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Позакласний час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868" y="5286388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Позаурочний час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72000" y="3857628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Урок музичного мистецтва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43702" y="3929066"/>
            <a:ext cx="128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Урок математики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15008" y="5643578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Урок навчання грамоти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715240" y="5214950"/>
            <a:ext cx="14287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Урок основ християнської етики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510</Words>
  <Application>Microsoft Office PowerPoint</Application>
  <PresentationFormat>Екран (4:3)</PresentationFormat>
  <Paragraphs>117</Paragraphs>
  <Slides>28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Інтегрований урок-пошук “Література про мій край”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Горожанка</cp:lastModifiedBy>
  <cp:revision>89</cp:revision>
  <dcterms:created xsi:type="dcterms:W3CDTF">2016-03-20T08:02:18Z</dcterms:created>
  <dcterms:modified xsi:type="dcterms:W3CDTF">2016-12-22T12:01:18Z</dcterms:modified>
</cp:coreProperties>
</file>